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88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1F2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1F2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1F2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34" Type="http://schemas.openxmlformats.org/officeDocument/2006/relationships/image" Target="../media/image28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7.png"/><Relationship Id="rId38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37" Type="http://schemas.openxmlformats.org/officeDocument/2006/relationships/image" Target="../media/image3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30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Relationship Id="rId35" Type="http://schemas.openxmlformats.org/officeDocument/2006/relationships/image" Target="../media/image2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07415" y="6671387"/>
            <a:ext cx="6145530" cy="1495425"/>
          </a:xfrm>
          <a:custGeom>
            <a:avLst/>
            <a:gdLst/>
            <a:ahLst/>
            <a:cxnLst/>
            <a:rect l="l" t="t" r="r" b="b"/>
            <a:pathLst>
              <a:path w="6145530" h="1495425">
                <a:moveTo>
                  <a:pt x="5934659" y="1495386"/>
                </a:moveTo>
                <a:lnTo>
                  <a:pt x="210540" y="1495386"/>
                </a:lnTo>
                <a:lnTo>
                  <a:pt x="162272" y="1489825"/>
                </a:lnTo>
                <a:lnTo>
                  <a:pt x="117960" y="1473984"/>
                </a:lnTo>
                <a:lnTo>
                  <a:pt x="78867" y="1449128"/>
                </a:lnTo>
                <a:lnTo>
                  <a:pt x="46260" y="1416519"/>
                </a:lnTo>
                <a:lnTo>
                  <a:pt x="21403" y="1377423"/>
                </a:lnTo>
                <a:lnTo>
                  <a:pt x="5561" y="1333102"/>
                </a:lnTo>
                <a:lnTo>
                  <a:pt x="0" y="1284820"/>
                </a:lnTo>
                <a:lnTo>
                  <a:pt x="0" y="210553"/>
                </a:lnTo>
                <a:lnTo>
                  <a:pt x="5561" y="162276"/>
                </a:lnTo>
                <a:lnTo>
                  <a:pt x="21403" y="117959"/>
                </a:lnTo>
                <a:lnTo>
                  <a:pt x="46260" y="78864"/>
                </a:lnTo>
                <a:lnTo>
                  <a:pt x="78867" y="46257"/>
                </a:lnTo>
                <a:lnTo>
                  <a:pt x="117960" y="21401"/>
                </a:lnTo>
                <a:lnTo>
                  <a:pt x="162272" y="5561"/>
                </a:lnTo>
                <a:lnTo>
                  <a:pt x="210540" y="0"/>
                </a:lnTo>
                <a:lnTo>
                  <a:pt x="5934659" y="0"/>
                </a:lnTo>
                <a:lnTo>
                  <a:pt x="5982936" y="5561"/>
                </a:lnTo>
                <a:lnTo>
                  <a:pt x="6027255" y="21401"/>
                </a:lnTo>
                <a:lnTo>
                  <a:pt x="6066352" y="46257"/>
                </a:lnTo>
                <a:lnTo>
                  <a:pt x="6098962" y="78864"/>
                </a:lnTo>
                <a:lnTo>
                  <a:pt x="6123821" y="117959"/>
                </a:lnTo>
                <a:lnTo>
                  <a:pt x="6139663" y="162276"/>
                </a:lnTo>
                <a:lnTo>
                  <a:pt x="6145225" y="210553"/>
                </a:lnTo>
                <a:lnTo>
                  <a:pt x="6145225" y="1284820"/>
                </a:lnTo>
                <a:lnTo>
                  <a:pt x="6139663" y="1333102"/>
                </a:lnTo>
                <a:lnTo>
                  <a:pt x="6123821" y="1377423"/>
                </a:lnTo>
                <a:lnTo>
                  <a:pt x="6098962" y="1416519"/>
                </a:lnTo>
                <a:lnTo>
                  <a:pt x="6066352" y="1449128"/>
                </a:lnTo>
                <a:lnTo>
                  <a:pt x="6027255" y="1473984"/>
                </a:lnTo>
                <a:lnTo>
                  <a:pt x="5982936" y="1489825"/>
                </a:lnTo>
                <a:lnTo>
                  <a:pt x="5934659" y="1495386"/>
                </a:lnTo>
                <a:close/>
              </a:path>
            </a:pathLst>
          </a:custGeom>
          <a:ln w="4425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02074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4" h="261620">
                <a:moveTo>
                  <a:pt x="33918" y="261362"/>
                </a:moveTo>
                <a:lnTo>
                  <a:pt x="11250" y="215520"/>
                </a:lnTo>
                <a:lnTo>
                  <a:pt x="469" y="169146"/>
                </a:lnTo>
                <a:lnTo>
                  <a:pt x="0" y="122722"/>
                </a:lnTo>
                <a:lnTo>
                  <a:pt x="8264" y="76730"/>
                </a:lnTo>
                <a:lnTo>
                  <a:pt x="26092" y="38901"/>
                </a:lnTo>
                <a:lnTo>
                  <a:pt x="53908" y="12821"/>
                </a:lnTo>
                <a:lnTo>
                  <a:pt x="87674" y="0"/>
                </a:lnTo>
                <a:lnTo>
                  <a:pt x="123351" y="1946"/>
                </a:lnTo>
                <a:lnTo>
                  <a:pt x="156902" y="20169"/>
                </a:lnTo>
                <a:lnTo>
                  <a:pt x="184286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92124" y="6769635"/>
            <a:ext cx="86145" cy="8614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192599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4" h="261620">
                <a:moveTo>
                  <a:pt x="33929" y="261362"/>
                </a:moveTo>
                <a:lnTo>
                  <a:pt x="11257" y="215520"/>
                </a:lnTo>
                <a:lnTo>
                  <a:pt x="471" y="169146"/>
                </a:lnTo>
                <a:lnTo>
                  <a:pt x="0" y="122722"/>
                </a:lnTo>
                <a:lnTo>
                  <a:pt x="8275" y="76730"/>
                </a:lnTo>
                <a:lnTo>
                  <a:pt x="26102" y="38901"/>
                </a:lnTo>
                <a:lnTo>
                  <a:pt x="53919" y="12821"/>
                </a:lnTo>
                <a:lnTo>
                  <a:pt x="87685" y="0"/>
                </a:lnTo>
                <a:lnTo>
                  <a:pt x="123362" y="1946"/>
                </a:lnTo>
                <a:lnTo>
                  <a:pt x="156912" y="20169"/>
                </a:lnTo>
                <a:lnTo>
                  <a:pt x="184297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82660" y="6769635"/>
            <a:ext cx="86145" cy="86144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483137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29" y="261350"/>
                </a:moveTo>
                <a:lnTo>
                  <a:pt x="11257" y="215515"/>
                </a:lnTo>
                <a:lnTo>
                  <a:pt x="471" y="169144"/>
                </a:lnTo>
                <a:lnTo>
                  <a:pt x="0" y="122722"/>
                </a:lnTo>
                <a:lnTo>
                  <a:pt x="8275" y="76730"/>
                </a:lnTo>
                <a:lnTo>
                  <a:pt x="26102" y="38901"/>
                </a:lnTo>
                <a:lnTo>
                  <a:pt x="53919" y="12821"/>
                </a:lnTo>
                <a:lnTo>
                  <a:pt x="87685" y="0"/>
                </a:lnTo>
                <a:lnTo>
                  <a:pt x="123362" y="1946"/>
                </a:lnTo>
                <a:lnTo>
                  <a:pt x="156912" y="20169"/>
                </a:lnTo>
                <a:lnTo>
                  <a:pt x="184297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73192" y="6769637"/>
            <a:ext cx="86132" cy="86136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773675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4" y="261350"/>
                </a:moveTo>
                <a:lnTo>
                  <a:pt x="11247" y="215515"/>
                </a:lnTo>
                <a:lnTo>
                  <a:pt x="468" y="169144"/>
                </a:lnTo>
                <a:lnTo>
                  <a:pt x="0" y="122722"/>
                </a:lnTo>
                <a:lnTo>
                  <a:pt x="8275" y="76730"/>
                </a:lnTo>
                <a:lnTo>
                  <a:pt x="26103" y="38901"/>
                </a:lnTo>
                <a:lnTo>
                  <a:pt x="53918" y="12821"/>
                </a:lnTo>
                <a:lnTo>
                  <a:pt x="87682" y="0"/>
                </a:lnTo>
                <a:lnTo>
                  <a:pt x="123355" y="1946"/>
                </a:lnTo>
                <a:lnTo>
                  <a:pt x="156898" y="20169"/>
                </a:lnTo>
                <a:lnTo>
                  <a:pt x="184272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63711" y="6769637"/>
            <a:ext cx="86145" cy="86136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2064213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4" y="261350"/>
                </a:moveTo>
                <a:lnTo>
                  <a:pt x="11247" y="215515"/>
                </a:lnTo>
                <a:lnTo>
                  <a:pt x="468" y="169144"/>
                </a:lnTo>
                <a:lnTo>
                  <a:pt x="0" y="122722"/>
                </a:lnTo>
                <a:lnTo>
                  <a:pt x="8275" y="76730"/>
                </a:lnTo>
                <a:lnTo>
                  <a:pt x="26101" y="38901"/>
                </a:lnTo>
                <a:lnTo>
                  <a:pt x="53912" y="12821"/>
                </a:lnTo>
                <a:lnTo>
                  <a:pt x="87672" y="0"/>
                </a:lnTo>
                <a:lnTo>
                  <a:pt x="123344" y="1946"/>
                </a:lnTo>
                <a:lnTo>
                  <a:pt x="156889" y="20169"/>
                </a:lnTo>
                <a:lnTo>
                  <a:pt x="184272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054247" y="6769637"/>
            <a:ext cx="86145" cy="86136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2354746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7" y="261362"/>
                </a:moveTo>
                <a:lnTo>
                  <a:pt x="11240" y="215520"/>
                </a:lnTo>
                <a:lnTo>
                  <a:pt x="462" y="169146"/>
                </a:lnTo>
                <a:lnTo>
                  <a:pt x="0" y="122722"/>
                </a:lnTo>
                <a:lnTo>
                  <a:pt x="8279" y="76730"/>
                </a:lnTo>
                <a:lnTo>
                  <a:pt x="26104" y="38901"/>
                </a:lnTo>
                <a:lnTo>
                  <a:pt x="53916" y="12821"/>
                </a:lnTo>
                <a:lnTo>
                  <a:pt x="87676" y="0"/>
                </a:lnTo>
                <a:lnTo>
                  <a:pt x="123347" y="1946"/>
                </a:lnTo>
                <a:lnTo>
                  <a:pt x="156893" y="20169"/>
                </a:lnTo>
                <a:lnTo>
                  <a:pt x="184275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344785" y="6769635"/>
            <a:ext cx="86148" cy="86144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2645284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7" y="261362"/>
                </a:moveTo>
                <a:lnTo>
                  <a:pt x="11240" y="215520"/>
                </a:lnTo>
                <a:lnTo>
                  <a:pt x="462" y="169146"/>
                </a:lnTo>
                <a:lnTo>
                  <a:pt x="0" y="122722"/>
                </a:lnTo>
                <a:lnTo>
                  <a:pt x="8279" y="76730"/>
                </a:lnTo>
                <a:lnTo>
                  <a:pt x="26104" y="38901"/>
                </a:lnTo>
                <a:lnTo>
                  <a:pt x="53916" y="12821"/>
                </a:lnTo>
                <a:lnTo>
                  <a:pt x="87676" y="0"/>
                </a:lnTo>
                <a:lnTo>
                  <a:pt x="123347" y="1946"/>
                </a:lnTo>
                <a:lnTo>
                  <a:pt x="156893" y="20169"/>
                </a:lnTo>
                <a:lnTo>
                  <a:pt x="184275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635320" y="6769635"/>
            <a:ext cx="86137" cy="86144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2935810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18" y="261362"/>
                </a:moveTo>
                <a:lnTo>
                  <a:pt x="11250" y="215520"/>
                </a:lnTo>
                <a:lnTo>
                  <a:pt x="469" y="169146"/>
                </a:lnTo>
                <a:lnTo>
                  <a:pt x="0" y="122722"/>
                </a:lnTo>
                <a:lnTo>
                  <a:pt x="8264" y="76730"/>
                </a:lnTo>
                <a:lnTo>
                  <a:pt x="26100" y="38901"/>
                </a:lnTo>
                <a:lnTo>
                  <a:pt x="53919" y="12821"/>
                </a:lnTo>
                <a:lnTo>
                  <a:pt x="87683" y="0"/>
                </a:lnTo>
                <a:lnTo>
                  <a:pt x="123357" y="1946"/>
                </a:lnTo>
                <a:lnTo>
                  <a:pt x="156903" y="20169"/>
                </a:lnTo>
                <a:lnTo>
                  <a:pt x="184286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bg object 3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925858" y="6769635"/>
            <a:ext cx="86137" cy="86144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3226347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18" y="261362"/>
                </a:moveTo>
                <a:lnTo>
                  <a:pt x="11250" y="215520"/>
                </a:lnTo>
                <a:lnTo>
                  <a:pt x="469" y="169146"/>
                </a:lnTo>
                <a:lnTo>
                  <a:pt x="0" y="122722"/>
                </a:lnTo>
                <a:lnTo>
                  <a:pt x="8264" y="76730"/>
                </a:lnTo>
                <a:lnTo>
                  <a:pt x="26092" y="38901"/>
                </a:lnTo>
                <a:lnTo>
                  <a:pt x="53908" y="12821"/>
                </a:lnTo>
                <a:lnTo>
                  <a:pt x="87674" y="0"/>
                </a:lnTo>
                <a:lnTo>
                  <a:pt x="123351" y="1946"/>
                </a:lnTo>
                <a:lnTo>
                  <a:pt x="156902" y="20169"/>
                </a:lnTo>
                <a:lnTo>
                  <a:pt x="184286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bg object 3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216396" y="6769635"/>
            <a:ext cx="86148" cy="86144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3516871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7" y="261362"/>
                </a:moveTo>
                <a:lnTo>
                  <a:pt x="11240" y="215520"/>
                </a:lnTo>
                <a:lnTo>
                  <a:pt x="462" y="169146"/>
                </a:lnTo>
                <a:lnTo>
                  <a:pt x="0" y="122722"/>
                </a:lnTo>
                <a:lnTo>
                  <a:pt x="8279" y="76730"/>
                </a:lnTo>
                <a:lnTo>
                  <a:pt x="26106" y="38901"/>
                </a:lnTo>
                <a:lnTo>
                  <a:pt x="53923" y="12821"/>
                </a:lnTo>
                <a:lnTo>
                  <a:pt x="87689" y="0"/>
                </a:lnTo>
                <a:lnTo>
                  <a:pt x="123366" y="1946"/>
                </a:lnTo>
                <a:lnTo>
                  <a:pt x="156916" y="20169"/>
                </a:lnTo>
                <a:lnTo>
                  <a:pt x="184301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506909" y="6769635"/>
            <a:ext cx="86148" cy="86144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3807398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4" y="261350"/>
                </a:moveTo>
                <a:lnTo>
                  <a:pt x="11247" y="215515"/>
                </a:lnTo>
                <a:lnTo>
                  <a:pt x="468" y="169144"/>
                </a:lnTo>
                <a:lnTo>
                  <a:pt x="0" y="122722"/>
                </a:lnTo>
                <a:lnTo>
                  <a:pt x="8275" y="76730"/>
                </a:lnTo>
                <a:lnTo>
                  <a:pt x="26101" y="38901"/>
                </a:lnTo>
                <a:lnTo>
                  <a:pt x="53913" y="12821"/>
                </a:lnTo>
                <a:lnTo>
                  <a:pt x="87676" y="0"/>
                </a:lnTo>
                <a:lnTo>
                  <a:pt x="123351" y="1946"/>
                </a:lnTo>
                <a:lnTo>
                  <a:pt x="156904" y="20169"/>
                </a:lnTo>
                <a:lnTo>
                  <a:pt x="184297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797448" y="6769637"/>
            <a:ext cx="86137" cy="86136"/>
          </a:xfrm>
          <a:prstGeom prst="rect">
            <a:avLst/>
          </a:prstGeom>
        </p:spPr>
      </p:pic>
      <p:sp>
        <p:nvSpPr>
          <p:cNvPr id="39" name="bg object 39"/>
          <p:cNvSpPr/>
          <p:nvPr/>
        </p:nvSpPr>
        <p:spPr>
          <a:xfrm>
            <a:off x="4097943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897" y="261362"/>
                </a:moveTo>
                <a:lnTo>
                  <a:pt x="11229" y="215520"/>
                </a:lnTo>
                <a:lnTo>
                  <a:pt x="454" y="169146"/>
                </a:lnTo>
                <a:lnTo>
                  <a:pt x="0" y="122722"/>
                </a:lnTo>
                <a:lnTo>
                  <a:pt x="8293" y="76730"/>
                </a:lnTo>
                <a:lnTo>
                  <a:pt x="26110" y="38901"/>
                </a:lnTo>
                <a:lnTo>
                  <a:pt x="53918" y="12821"/>
                </a:lnTo>
                <a:lnTo>
                  <a:pt x="87678" y="0"/>
                </a:lnTo>
                <a:lnTo>
                  <a:pt x="123349" y="1946"/>
                </a:lnTo>
                <a:lnTo>
                  <a:pt x="156891" y="20169"/>
                </a:lnTo>
                <a:lnTo>
                  <a:pt x="184265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bg object 4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087975" y="6769635"/>
            <a:ext cx="86145" cy="86144"/>
          </a:xfrm>
          <a:prstGeom prst="rect">
            <a:avLst/>
          </a:prstGeom>
        </p:spPr>
      </p:pic>
      <p:sp>
        <p:nvSpPr>
          <p:cNvPr id="41" name="bg object 41"/>
          <p:cNvSpPr/>
          <p:nvPr/>
        </p:nvSpPr>
        <p:spPr>
          <a:xfrm>
            <a:off x="4388469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7" y="261362"/>
                </a:moveTo>
                <a:lnTo>
                  <a:pt x="11240" y="215520"/>
                </a:lnTo>
                <a:lnTo>
                  <a:pt x="462" y="169146"/>
                </a:lnTo>
                <a:lnTo>
                  <a:pt x="0" y="122722"/>
                </a:lnTo>
                <a:lnTo>
                  <a:pt x="8279" y="76730"/>
                </a:lnTo>
                <a:lnTo>
                  <a:pt x="26104" y="38901"/>
                </a:lnTo>
                <a:lnTo>
                  <a:pt x="53916" y="12821"/>
                </a:lnTo>
                <a:lnTo>
                  <a:pt x="87676" y="0"/>
                </a:lnTo>
                <a:lnTo>
                  <a:pt x="123347" y="1946"/>
                </a:lnTo>
                <a:lnTo>
                  <a:pt x="156893" y="20169"/>
                </a:lnTo>
                <a:lnTo>
                  <a:pt x="184275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2" name="bg object 4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378509" y="6769637"/>
            <a:ext cx="86148" cy="86147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4678996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18" y="261362"/>
                </a:moveTo>
                <a:lnTo>
                  <a:pt x="11247" y="215520"/>
                </a:lnTo>
                <a:lnTo>
                  <a:pt x="463" y="169146"/>
                </a:lnTo>
                <a:lnTo>
                  <a:pt x="0" y="122722"/>
                </a:lnTo>
                <a:lnTo>
                  <a:pt x="8289" y="76730"/>
                </a:lnTo>
                <a:lnTo>
                  <a:pt x="26115" y="38901"/>
                </a:lnTo>
                <a:lnTo>
                  <a:pt x="53927" y="12821"/>
                </a:lnTo>
                <a:lnTo>
                  <a:pt x="87687" y="0"/>
                </a:lnTo>
                <a:lnTo>
                  <a:pt x="123358" y="1946"/>
                </a:lnTo>
                <a:lnTo>
                  <a:pt x="156904" y="20169"/>
                </a:lnTo>
                <a:lnTo>
                  <a:pt x="184286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669035" y="6769637"/>
            <a:ext cx="86147" cy="86147"/>
          </a:xfrm>
          <a:prstGeom prst="rect">
            <a:avLst/>
          </a:prstGeom>
        </p:spPr>
      </p:pic>
      <p:sp>
        <p:nvSpPr>
          <p:cNvPr id="45" name="bg object 45"/>
          <p:cNvSpPr/>
          <p:nvPr/>
        </p:nvSpPr>
        <p:spPr>
          <a:xfrm>
            <a:off x="4969534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18" y="261362"/>
                </a:moveTo>
                <a:lnTo>
                  <a:pt x="11250" y="215520"/>
                </a:lnTo>
                <a:lnTo>
                  <a:pt x="469" y="169146"/>
                </a:lnTo>
                <a:lnTo>
                  <a:pt x="0" y="122722"/>
                </a:lnTo>
                <a:lnTo>
                  <a:pt x="8264" y="76730"/>
                </a:lnTo>
                <a:lnTo>
                  <a:pt x="26100" y="38901"/>
                </a:lnTo>
                <a:lnTo>
                  <a:pt x="53918" y="12821"/>
                </a:lnTo>
                <a:lnTo>
                  <a:pt x="87680" y="0"/>
                </a:lnTo>
                <a:lnTo>
                  <a:pt x="123350" y="1946"/>
                </a:lnTo>
                <a:lnTo>
                  <a:pt x="156889" y="20169"/>
                </a:lnTo>
                <a:lnTo>
                  <a:pt x="184261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bg object 4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959582" y="6769635"/>
            <a:ext cx="86147" cy="86144"/>
          </a:xfrm>
          <a:prstGeom prst="rect">
            <a:avLst/>
          </a:prstGeom>
        </p:spPr>
      </p:pic>
      <p:sp>
        <p:nvSpPr>
          <p:cNvPr id="47" name="bg object 47"/>
          <p:cNvSpPr/>
          <p:nvPr/>
        </p:nvSpPr>
        <p:spPr>
          <a:xfrm>
            <a:off x="5260067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22" y="261362"/>
                </a:moveTo>
                <a:lnTo>
                  <a:pt x="11240" y="215527"/>
                </a:lnTo>
                <a:lnTo>
                  <a:pt x="457" y="169156"/>
                </a:lnTo>
                <a:lnTo>
                  <a:pt x="0" y="122729"/>
                </a:lnTo>
                <a:lnTo>
                  <a:pt x="8293" y="76730"/>
                </a:lnTo>
                <a:lnTo>
                  <a:pt x="26110" y="38901"/>
                </a:lnTo>
                <a:lnTo>
                  <a:pt x="53919" y="12821"/>
                </a:lnTo>
                <a:lnTo>
                  <a:pt x="87681" y="0"/>
                </a:lnTo>
                <a:lnTo>
                  <a:pt x="123356" y="1946"/>
                </a:lnTo>
                <a:lnTo>
                  <a:pt x="156905" y="20169"/>
                </a:lnTo>
                <a:lnTo>
                  <a:pt x="184290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bg object 4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250108" y="6769637"/>
            <a:ext cx="86145" cy="86148"/>
          </a:xfrm>
          <a:prstGeom prst="rect">
            <a:avLst/>
          </a:prstGeom>
        </p:spPr>
      </p:pic>
      <p:sp>
        <p:nvSpPr>
          <p:cNvPr id="49" name="bg object 49"/>
          <p:cNvSpPr/>
          <p:nvPr/>
        </p:nvSpPr>
        <p:spPr>
          <a:xfrm>
            <a:off x="5550598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4" y="261362"/>
                </a:moveTo>
                <a:lnTo>
                  <a:pt x="11247" y="215520"/>
                </a:lnTo>
                <a:lnTo>
                  <a:pt x="468" y="169146"/>
                </a:lnTo>
                <a:lnTo>
                  <a:pt x="0" y="122722"/>
                </a:lnTo>
                <a:lnTo>
                  <a:pt x="8275" y="76730"/>
                </a:lnTo>
                <a:lnTo>
                  <a:pt x="26101" y="38901"/>
                </a:lnTo>
                <a:lnTo>
                  <a:pt x="53912" y="12821"/>
                </a:lnTo>
                <a:lnTo>
                  <a:pt x="87672" y="0"/>
                </a:lnTo>
                <a:lnTo>
                  <a:pt x="123344" y="1946"/>
                </a:lnTo>
                <a:lnTo>
                  <a:pt x="156889" y="20169"/>
                </a:lnTo>
                <a:lnTo>
                  <a:pt x="184272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bg object 5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540637" y="6769635"/>
            <a:ext cx="86145" cy="86144"/>
          </a:xfrm>
          <a:prstGeom prst="rect">
            <a:avLst/>
          </a:prstGeom>
        </p:spPr>
      </p:pic>
      <p:sp>
        <p:nvSpPr>
          <p:cNvPr id="51" name="bg object 51"/>
          <p:cNvSpPr/>
          <p:nvPr/>
        </p:nvSpPr>
        <p:spPr>
          <a:xfrm>
            <a:off x="5841132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7" y="261362"/>
                </a:moveTo>
                <a:lnTo>
                  <a:pt x="11240" y="215526"/>
                </a:lnTo>
                <a:lnTo>
                  <a:pt x="462" y="169151"/>
                </a:lnTo>
                <a:lnTo>
                  <a:pt x="0" y="122724"/>
                </a:lnTo>
                <a:lnTo>
                  <a:pt x="8279" y="76730"/>
                </a:lnTo>
                <a:lnTo>
                  <a:pt x="26104" y="38901"/>
                </a:lnTo>
                <a:lnTo>
                  <a:pt x="53916" y="12821"/>
                </a:lnTo>
                <a:lnTo>
                  <a:pt x="87676" y="0"/>
                </a:lnTo>
                <a:lnTo>
                  <a:pt x="123347" y="1946"/>
                </a:lnTo>
                <a:lnTo>
                  <a:pt x="156893" y="20169"/>
                </a:lnTo>
                <a:lnTo>
                  <a:pt x="184275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" name="bg object 5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831170" y="6769637"/>
            <a:ext cx="86148" cy="86148"/>
          </a:xfrm>
          <a:prstGeom prst="rect">
            <a:avLst/>
          </a:prstGeom>
        </p:spPr>
      </p:pic>
      <p:sp>
        <p:nvSpPr>
          <p:cNvPr id="53" name="bg object 53"/>
          <p:cNvSpPr/>
          <p:nvPr/>
        </p:nvSpPr>
        <p:spPr>
          <a:xfrm>
            <a:off x="6131669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5" h="261620">
                <a:moveTo>
                  <a:pt x="33907" y="261362"/>
                </a:moveTo>
                <a:lnTo>
                  <a:pt x="11240" y="215520"/>
                </a:lnTo>
                <a:lnTo>
                  <a:pt x="462" y="169146"/>
                </a:lnTo>
                <a:lnTo>
                  <a:pt x="0" y="122722"/>
                </a:lnTo>
                <a:lnTo>
                  <a:pt x="8279" y="76730"/>
                </a:lnTo>
                <a:lnTo>
                  <a:pt x="26096" y="38901"/>
                </a:lnTo>
                <a:lnTo>
                  <a:pt x="53905" y="12821"/>
                </a:lnTo>
                <a:lnTo>
                  <a:pt x="87666" y="0"/>
                </a:lnTo>
                <a:lnTo>
                  <a:pt x="123342" y="1946"/>
                </a:lnTo>
                <a:lnTo>
                  <a:pt x="156891" y="20169"/>
                </a:lnTo>
                <a:lnTo>
                  <a:pt x="184275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4" name="bg object 5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121708" y="6769637"/>
            <a:ext cx="86148" cy="86147"/>
          </a:xfrm>
          <a:prstGeom prst="rect">
            <a:avLst/>
          </a:prstGeom>
        </p:spPr>
      </p:pic>
      <p:sp>
        <p:nvSpPr>
          <p:cNvPr id="55" name="bg object 55"/>
          <p:cNvSpPr/>
          <p:nvPr/>
        </p:nvSpPr>
        <p:spPr>
          <a:xfrm>
            <a:off x="6422196" y="6553431"/>
            <a:ext cx="184785" cy="261620"/>
          </a:xfrm>
          <a:custGeom>
            <a:avLst/>
            <a:gdLst/>
            <a:ahLst/>
            <a:cxnLst/>
            <a:rect l="l" t="t" r="r" b="b"/>
            <a:pathLst>
              <a:path w="184784" h="261620">
                <a:moveTo>
                  <a:pt x="33918" y="261362"/>
                </a:moveTo>
                <a:lnTo>
                  <a:pt x="11247" y="215520"/>
                </a:lnTo>
                <a:lnTo>
                  <a:pt x="463" y="169146"/>
                </a:lnTo>
                <a:lnTo>
                  <a:pt x="0" y="122722"/>
                </a:lnTo>
                <a:lnTo>
                  <a:pt x="8289" y="76730"/>
                </a:lnTo>
                <a:lnTo>
                  <a:pt x="26115" y="38901"/>
                </a:lnTo>
                <a:lnTo>
                  <a:pt x="53927" y="12821"/>
                </a:lnTo>
                <a:lnTo>
                  <a:pt x="87687" y="0"/>
                </a:lnTo>
                <a:lnTo>
                  <a:pt x="123358" y="1946"/>
                </a:lnTo>
                <a:lnTo>
                  <a:pt x="156904" y="20169"/>
                </a:lnTo>
                <a:lnTo>
                  <a:pt x="184286" y="56181"/>
                </a:lnTo>
              </a:path>
            </a:pathLst>
          </a:custGeom>
          <a:ln w="609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6" name="bg object 5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6412234" y="6769637"/>
            <a:ext cx="86147" cy="86147"/>
          </a:xfrm>
          <a:prstGeom prst="rect">
            <a:avLst/>
          </a:prstGeom>
        </p:spPr>
      </p:pic>
      <p:sp>
        <p:nvSpPr>
          <p:cNvPr id="57" name="bg object 57"/>
          <p:cNvSpPr/>
          <p:nvPr/>
        </p:nvSpPr>
        <p:spPr>
          <a:xfrm>
            <a:off x="349110" y="742251"/>
            <a:ext cx="263525" cy="109220"/>
          </a:xfrm>
          <a:custGeom>
            <a:avLst/>
            <a:gdLst/>
            <a:ahLst/>
            <a:cxnLst/>
            <a:rect l="l" t="t" r="r" b="b"/>
            <a:pathLst>
              <a:path w="263525" h="109219">
                <a:moveTo>
                  <a:pt x="120878" y="104787"/>
                </a:moveTo>
                <a:lnTo>
                  <a:pt x="71856" y="6680"/>
                </a:lnTo>
                <a:lnTo>
                  <a:pt x="0" y="89585"/>
                </a:lnTo>
                <a:lnTo>
                  <a:pt x="120878" y="104787"/>
                </a:lnTo>
                <a:close/>
              </a:path>
              <a:path w="263525" h="109219">
                <a:moveTo>
                  <a:pt x="263347" y="95872"/>
                </a:moveTo>
                <a:lnTo>
                  <a:pt x="250317" y="0"/>
                </a:lnTo>
                <a:lnTo>
                  <a:pt x="154482" y="13017"/>
                </a:lnTo>
                <a:lnTo>
                  <a:pt x="167474" y="108877"/>
                </a:lnTo>
                <a:lnTo>
                  <a:pt x="263347" y="9587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bg object 5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30944" y="749621"/>
            <a:ext cx="91452" cy="91452"/>
          </a:xfrm>
          <a:prstGeom prst="rect">
            <a:avLst/>
          </a:prstGeom>
        </p:spPr>
      </p:pic>
      <p:sp>
        <p:nvSpPr>
          <p:cNvPr id="59" name="bg object 59"/>
          <p:cNvSpPr/>
          <p:nvPr/>
        </p:nvSpPr>
        <p:spPr>
          <a:xfrm>
            <a:off x="777659" y="744308"/>
            <a:ext cx="251460" cy="102870"/>
          </a:xfrm>
          <a:custGeom>
            <a:avLst/>
            <a:gdLst/>
            <a:ahLst/>
            <a:cxnLst/>
            <a:rect l="l" t="t" r="r" b="b"/>
            <a:pathLst>
              <a:path w="251459" h="102869">
                <a:moveTo>
                  <a:pt x="120853" y="86588"/>
                </a:moveTo>
                <a:lnTo>
                  <a:pt x="48895" y="3797"/>
                </a:lnTo>
                <a:lnTo>
                  <a:pt x="0" y="102006"/>
                </a:lnTo>
                <a:lnTo>
                  <a:pt x="120853" y="86588"/>
                </a:lnTo>
                <a:close/>
              </a:path>
              <a:path w="251459" h="102869">
                <a:moveTo>
                  <a:pt x="251218" y="5905"/>
                </a:moveTo>
                <a:lnTo>
                  <a:pt x="154660" y="0"/>
                </a:lnTo>
                <a:lnTo>
                  <a:pt x="148729" y="96570"/>
                </a:lnTo>
                <a:lnTo>
                  <a:pt x="245313" y="102489"/>
                </a:lnTo>
                <a:lnTo>
                  <a:pt x="251218" y="59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0" name="bg object 6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650788" y="749621"/>
            <a:ext cx="91427" cy="91452"/>
          </a:xfrm>
          <a:prstGeom prst="rect">
            <a:avLst/>
          </a:prstGeom>
        </p:spPr>
      </p:pic>
      <p:sp>
        <p:nvSpPr>
          <p:cNvPr id="61" name="bg object 61"/>
          <p:cNvSpPr/>
          <p:nvPr/>
        </p:nvSpPr>
        <p:spPr>
          <a:xfrm>
            <a:off x="1196657" y="742022"/>
            <a:ext cx="255904" cy="109855"/>
          </a:xfrm>
          <a:custGeom>
            <a:avLst/>
            <a:gdLst/>
            <a:ahLst/>
            <a:cxnLst/>
            <a:rect l="l" t="t" r="r" b="b"/>
            <a:pathLst>
              <a:path w="255905" h="109855">
                <a:moveTo>
                  <a:pt x="121539" y="93624"/>
                </a:moveTo>
                <a:lnTo>
                  <a:pt x="54419" y="6858"/>
                </a:lnTo>
                <a:lnTo>
                  <a:pt x="0" y="102108"/>
                </a:lnTo>
                <a:lnTo>
                  <a:pt x="121539" y="93624"/>
                </a:lnTo>
                <a:close/>
              </a:path>
              <a:path w="255905" h="109855">
                <a:moveTo>
                  <a:pt x="255689" y="95796"/>
                </a:moveTo>
                <a:lnTo>
                  <a:pt x="242176" y="0"/>
                </a:lnTo>
                <a:lnTo>
                  <a:pt x="146405" y="13538"/>
                </a:lnTo>
                <a:lnTo>
                  <a:pt x="159918" y="109321"/>
                </a:lnTo>
                <a:lnTo>
                  <a:pt x="255689" y="9579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2" name="bg object 6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070607" y="749621"/>
            <a:ext cx="91452" cy="91452"/>
          </a:xfrm>
          <a:prstGeom prst="rect">
            <a:avLst/>
          </a:prstGeom>
        </p:spPr>
      </p:pic>
      <p:sp>
        <p:nvSpPr>
          <p:cNvPr id="63" name="bg object 63"/>
          <p:cNvSpPr/>
          <p:nvPr/>
        </p:nvSpPr>
        <p:spPr>
          <a:xfrm>
            <a:off x="1612087" y="747826"/>
            <a:ext cx="254000" cy="97790"/>
          </a:xfrm>
          <a:custGeom>
            <a:avLst/>
            <a:gdLst/>
            <a:ahLst/>
            <a:cxnLst/>
            <a:rect l="l" t="t" r="r" b="b"/>
            <a:pathLst>
              <a:path w="254000" h="97790">
                <a:moveTo>
                  <a:pt x="121539" y="95211"/>
                </a:moveTo>
                <a:lnTo>
                  <a:pt x="67068" y="0"/>
                </a:lnTo>
                <a:lnTo>
                  <a:pt x="0" y="86817"/>
                </a:lnTo>
                <a:lnTo>
                  <a:pt x="121539" y="95211"/>
                </a:lnTo>
                <a:close/>
              </a:path>
              <a:path w="254000" h="97790">
                <a:moveTo>
                  <a:pt x="253847" y="482"/>
                </a:moveTo>
                <a:lnTo>
                  <a:pt x="157124" y="482"/>
                </a:lnTo>
                <a:lnTo>
                  <a:pt x="157124" y="97231"/>
                </a:lnTo>
                <a:lnTo>
                  <a:pt x="253847" y="97231"/>
                </a:lnTo>
                <a:lnTo>
                  <a:pt x="253847" y="4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4" name="bg object 64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490451" y="749621"/>
            <a:ext cx="91452" cy="91452"/>
          </a:xfrm>
          <a:prstGeom prst="rect">
            <a:avLst/>
          </a:prstGeom>
        </p:spPr>
      </p:pic>
      <p:sp>
        <p:nvSpPr>
          <p:cNvPr id="65" name="bg object 65"/>
          <p:cNvSpPr/>
          <p:nvPr/>
        </p:nvSpPr>
        <p:spPr>
          <a:xfrm>
            <a:off x="2045970" y="741451"/>
            <a:ext cx="245745" cy="117475"/>
          </a:xfrm>
          <a:custGeom>
            <a:avLst/>
            <a:gdLst/>
            <a:ahLst/>
            <a:cxnLst/>
            <a:rect l="l" t="t" r="r" b="b"/>
            <a:pathLst>
              <a:path w="245744" h="117475">
                <a:moveTo>
                  <a:pt x="116586" y="81597"/>
                </a:moveTo>
                <a:lnTo>
                  <a:pt x="31750" y="12001"/>
                </a:lnTo>
                <a:lnTo>
                  <a:pt x="0" y="117005"/>
                </a:lnTo>
                <a:lnTo>
                  <a:pt x="116586" y="81597"/>
                </a:lnTo>
                <a:close/>
              </a:path>
              <a:path w="245744" h="117475">
                <a:moveTo>
                  <a:pt x="245338" y="11722"/>
                </a:moveTo>
                <a:lnTo>
                  <a:pt x="149326" y="0"/>
                </a:lnTo>
                <a:lnTo>
                  <a:pt x="137591" y="96037"/>
                </a:lnTo>
                <a:lnTo>
                  <a:pt x="233629" y="107759"/>
                </a:lnTo>
                <a:lnTo>
                  <a:pt x="245338" y="1172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6" name="bg object 66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910295" y="749621"/>
            <a:ext cx="91452" cy="91452"/>
          </a:xfrm>
          <a:prstGeom prst="rect">
            <a:avLst/>
          </a:prstGeom>
        </p:spPr>
      </p:pic>
      <p:sp>
        <p:nvSpPr>
          <p:cNvPr id="67" name="bg object 67"/>
          <p:cNvSpPr/>
          <p:nvPr/>
        </p:nvSpPr>
        <p:spPr>
          <a:xfrm>
            <a:off x="2453563" y="743368"/>
            <a:ext cx="257175" cy="106680"/>
          </a:xfrm>
          <a:custGeom>
            <a:avLst/>
            <a:gdLst/>
            <a:ahLst/>
            <a:cxnLst/>
            <a:rect l="l" t="t" r="r" b="b"/>
            <a:pathLst>
              <a:path w="257175" h="106680">
                <a:moveTo>
                  <a:pt x="121843" y="96431"/>
                </a:moveTo>
                <a:lnTo>
                  <a:pt x="60896" y="5194"/>
                </a:lnTo>
                <a:lnTo>
                  <a:pt x="0" y="96431"/>
                </a:lnTo>
                <a:lnTo>
                  <a:pt x="121843" y="96431"/>
                </a:lnTo>
                <a:close/>
              </a:path>
              <a:path w="257175" h="106680">
                <a:moveTo>
                  <a:pt x="256997" y="10464"/>
                </a:moveTo>
                <a:lnTo>
                  <a:pt x="160832" y="0"/>
                </a:lnTo>
                <a:lnTo>
                  <a:pt x="150368" y="96177"/>
                </a:lnTo>
                <a:lnTo>
                  <a:pt x="246557" y="106641"/>
                </a:lnTo>
                <a:lnTo>
                  <a:pt x="256997" y="1046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8" name="bg object 6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330140" y="749621"/>
            <a:ext cx="91452" cy="91452"/>
          </a:xfrm>
          <a:prstGeom prst="rect">
            <a:avLst/>
          </a:prstGeom>
        </p:spPr>
      </p:pic>
      <p:sp>
        <p:nvSpPr>
          <p:cNvPr id="69" name="bg object 69"/>
          <p:cNvSpPr/>
          <p:nvPr/>
        </p:nvSpPr>
        <p:spPr>
          <a:xfrm>
            <a:off x="2879115" y="745794"/>
            <a:ext cx="254000" cy="108585"/>
          </a:xfrm>
          <a:custGeom>
            <a:avLst/>
            <a:gdLst/>
            <a:ahLst/>
            <a:cxnLst/>
            <a:rect l="l" t="t" r="r" b="b"/>
            <a:pathLst>
              <a:path w="254000" h="108584">
                <a:moveTo>
                  <a:pt x="119634" y="82461"/>
                </a:moveTo>
                <a:lnTo>
                  <a:pt x="42633" y="4330"/>
                </a:lnTo>
                <a:lnTo>
                  <a:pt x="0" y="105422"/>
                </a:lnTo>
                <a:lnTo>
                  <a:pt x="119634" y="82461"/>
                </a:lnTo>
                <a:close/>
              </a:path>
              <a:path w="254000" h="108584">
                <a:moveTo>
                  <a:pt x="253746" y="95923"/>
                </a:moveTo>
                <a:lnTo>
                  <a:pt x="241363" y="0"/>
                </a:lnTo>
                <a:lnTo>
                  <a:pt x="145389" y="12382"/>
                </a:lnTo>
                <a:lnTo>
                  <a:pt x="157797" y="108318"/>
                </a:lnTo>
                <a:lnTo>
                  <a:pt x="253746" y="9592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0" name="bg object 70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750008" y="749621"/>
            <a:ext cx="91427" cy="91452"/>
          </a:xfrm>
          <a:prstGeom prst="rect">
            <a:avLst/>
          </a:prstGeom>
        </p:spPr>
      </p:pic>
      <p:sp>
        <p:nvSpPr>
          <p:cNvPr id="71" name="bg object 71"/>
          <p:cNvSpPr/>
          <p:nvPr/>
        </p:nvSpPr>
        <p:spPr>
          <a:xfrm>
            <a:off x="3307816" y="744410"/>
            <a:ext cx="248285" cy="107314"/>
          </a:xfrm>
          <a:custGeom>
            <a:avLst/>
            <a:gdLst/>
            <a:ahLst/>
            <a:cxnLst/>
            <a:rect l="l" t="t" r="r" b="b"/>
            <a:pathLst>
              <a:path w="248285" h="107315">
                <a:moveTo>
                  <a:pt x="116636" y="71678"/>
                </a:moveTo>
                <a:lnTo>
                  <a:pt x="31902" y="1981"/>
                </a:lnTo>
                <a:lnTo>
                  <a:pt x="0" y="106934"/>
                </a:lnTo>
                <a:lnTo>
                  <a:pt x="116636" y="71678"/>
                </a:lnTo>
                <a:close/>
              </a:path>
              <a:path w="248285" h="107315">
                <a:moveTo>
                  <a:pt x="248145" y="7454"/>
                </a:moveTo>
                <a:lnTo>
                  <a:pt x="151701" y="0"/>
                </a:lnTo>
                <a:lnTo>
                  <a:pt x="144259" y="96456"/>
                </a:lnTo>
                <a:lnTo>
                  <a:pt x="240703" y="103911"/>
                </a:lnTo>
                <a:lnTo>
                  <a:pt x="248145" y="74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2" name="bg object 72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169828" y="749621"/>
            <a:ext cx="91452" cy="91452"/>
          </a:xfrm>
          <a:prstGeom prst="rect">
            <a:avLst/>
          </a:prstGeom>
        </p:spPr>
      </p:pic>
      <p:sp>
        <p:nvSpPr>
          <p:cNvPr id="73" name="bg object 73"/>
          <p:cNvSpPr/>
          <p:nvPr/>
        </p:nvSpPr>
        <p:spPr>
          <a:xfrm>
            <a:off x="3717391" y="748309"/>
            <a:ext cx="248285" cy="99060"/>
          </a:xfrm>
          <a:custGeom>
            <a:avLst/>
            <a:gdLst/>
            <a:ahLst/>
            <a:cxnLst/>
            <a:rect l="l" t="t" r="r" b="b"/>
            <a:pathLst>
              <a:path w="248285" h="99059">
                <a:moveTo>
                  <a:pt x="120738" y="82473"/>
                </a:moveTo>
                <a:lnTo>
                  <a:pt x="48069" y="266"/>
                </a:lnTo>
                <a:lnTo>
                  <a:pt x="0" y="98882"/>
                </a:lnTo>
                <a:lnTo>
                  <a:pt x="120738" y="82473"/>
                </a:lnTo>
                <a:close/>
              </a:path>
              <a:path w="248285" h="99059">
                <a:moveTo>
                  <a:pt x="247815" y="0"/>
                </a:moveTo>
                <a:lnTo>
                  <a:pt x="151028" y="0"/>
                </a:lnTo>
                <a:lnTo>
                  <a:pt x="151028" y="96748"/>
                </a:lnTo>
                <a:lnTo>
                  <a:pt x="247815" y="96748"/>
                </a:lnTo>
                <a:lnTo>
                  <a:pt x="24781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4" name="bg object 74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589672" y="749621"/>
            <a:ext cx="91452" cy="91452"/>
          </a:xfrm>
          <a:prstGeom prst="rect">
            <a:avLst/>
          </a:prstGeom>
        </p:spPr>
      </p:pic>
      <p:sp>
        <p:nvSpPr>
          <p:cNvPr id="75" name="bg object 75"/>
          <p:cNvSpPr/>
          <p:nvPr/>
        </p:nvSpPr>
        <p:spPr>
          <a:xfrm>
            <a:off x="4122280" y="742251"/>
            <a:ext cx="263525" cy="109220"/>
          </a:xfrm>
          <a:custGeom>
            <a:avLst/>
            <a:gdLst/>
            <a:ahLst/>
            <a:cxnLst/>
            <a:rect l="l" t="t" r="r" b="b"/>
            <a:pathLst>
              <a:path w="263525" h="109219">
                <a:moveTo>
                  <a:pt x="120878" y="104787"/>
                </a:moveTo>
                <a:lnTo>
                  <a:pt x="71831" y="6680"/>
                </a:lnTo>
                <a:lnTo>
                  <a:pt x="0" y="89585"/>
                </a:lnTo>
                <a:lnTo>
                  <a:pt x="120878" y="104787"/>
                </a:lnTo>
                <a:close/>
              </a:path>
              <a:path w="263525" h="109219">
                <a:moveTo>
                  <a:pt x="263359" y="95872"/>
                </a:moveTo>
                <a:lnTo>
                  <a:pt x="250329" y="0"/>
                </a:lnTo>
                <a:lnTo>
                  <a:pt x="154495" y="13017"/>
                </a:lnTo>
                <a:lnTo>
                  <a:pt x="167487" y="108877"/>
                </a:lnTo>
                <a:lnTo>
                  <a:pt x="263359" y="9587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6" name="bg object 76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004096" y="749621"/>
            <a:ext cx="91452" cy="91452"/>
          </a:xfrm>
          <a:prstGeom prst="rect">
            <a:avLst/>
          </a:prstGeom>
        </p:spPr>
      </p:pic>
      <p:sp>
        <p:nvSpPr>
          <p:cNvPr id="77" name="bg object 77"/>
          <p:cNvSpPr/>
          <p:nvPr/>
        </p:nvSpPr>
        <p:spPr>
          <a:xfrm>
            <a:off x="4550841" y="744308"/>
            <a:ext cx="251460" cy="102870"/>
          </a:xfrm>
          <a:custGeom>
            <a:avLst/>
            <a:gdLst/>
            <a:ahLst/>
            <a:cxnLst/>
            <a:rect l="l" t="t" r="r" b="b"/>
            <a:pathLst>
              <a:path w="251460" h="102869">
                <a:moveTo>
                  <a:pt x="120853" y="86588"/>
                </a:moveTo>
                <a:lnTo>
                  <a:pt x="48895" y="3797"/>
                </a:lnTo>
                <a:lnTo>
                  <a:pt x="0" y="102006"/>
                </a:lnTo>
                <a:lnTo>
                  <a:pt x="120853" y="86588"/>
                </a:lnTo>
                <a:close/>
              </a:path>
              <a:path w="251460" h="102869">
                <a:moveTo>
                  <a:pt x="251206" y="5905"/>
                </a:moveTo>
                <a:lnTo>
                  <a:pt x="154647" y="0"/>
                </a:lnTo>
                <a:lnTo>
                  <a:pt x="148717" y="96570"/>
                </a:lnTo>
                <a:lnTo>
                  <a:pt x="245300" y="102489"/>
                </a:lnTo>
                <a:lnTo>
                  <a:pt x="251206" y="59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8" name="bg object 78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4423964" y="749621"/>
            <a:ext cx="91427" cy="91452"/>
          </a:xfrm>
          <a:prstGeom prst="rect">
            <a:avLst/>
          </a:prstGeom>
        </p:spPr>
      </p:pic>
      <p:sp>
        <p:nvSpPr>
          <p:cNvPr id="79" name="bg object 79"/>
          <p:cNvSpPr/>
          <p:nvPr/>
        </p:nvSpPr>
        <p:spPr>
          <a:xfrm>
            <a:off x="4969840" y="742022"/>
            <a:ext cx="255904" cy="109855"/>
          </a:xfrm>
          <a:custGeom>
            <a:avLst/>
            <a:gdLst/>
            <a:ahLst/>
            <a:cxnLst/>
            <a:rect l="l" t="t" r="r" b="b"/>
            <a:pathLst>
              <a:path w="255904" h="109855">
                <a:moveTo>
                  <a:pt x="121539" y="93624"/>
                </a:moveTo>
                <a:lnTo>
                  <a:pt x="54419" y="6858"/>
                </a:lnTo>
                <a:lnTo>
                  <a:pt x="0" y="102108"/>
                </a:lnTo>
                <a:lnTo>
                  <a:pt x="121539" y="93624"/>
                </a:lnTo>
                <a:close/>
              </a:path>
              <a:path w="255904" h="109855">
                <a:moveTo>
                  <a:pt x="255689" y="95796"/>
                </a:moveTo>
                <a:lnTo>
                  <a:pt x="242176" y="0"/>
                </a:lnTo>
                <a:lnTo>
                  <a:pt x="146405" y="13538"/>
                </a:lnTo>
                <a:lnTo>
                  <a:pt x="159918" y="109321"/>
                </a:lnTo>
                <a:lnTo>
                  <a:pt x="255689" y="9579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0" name="bg object 8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843784" y="749621"/>
            <a:ext cx="91452" cy="91452"/>
          </a:xfrm>
          <a:prstGeom prst="rect">
            <a:avLst/>
          </a:prstGeom>
        </p:spPr>
      </p:pic>
      <p:sp>
        <p:nvSpPr>
          <p:cNvPr id="81" name="bg object 81"/>
          <p:cNvSpPr/>
          <p:nvPr/>
        </p:nvSpPr>
        <p:spPr>
          <a:xfrm>
            <a:off x="5385270" y="747826"/>
            <a:ext cx="254000" cy="97790"/>
          </a:xfrm>
          <a:custGeom>
            <a:avLst/>
            <a:gdLst/>
            <a:ahLst/>
            <a:cxnLst/>
            <a:rect l="l" t="t" r="r" b="b"/>
            <a:pathLst>
              <a:path w="254000" h="97790">
                <a:moveTo>
                  <a:pt x="121539" y="95211"/>
                </a:moveTo>
                <a:lnTo>
                  <a:pt x="67068" y="0"/>
                </a:lnTo>
                <a:lnTo>
                  <a:pt x="0" y="86817"/>
                </a:lnTo>
                <a:lnTo>
                  <a:pt x="121539" y="95211"/>
                </a:lnTo>
                <a:close/>
              </a:path>
              <a:path w="254000" h="97790">
                <a:moveTo>
                  <a:pt x="253847" y="482"/>
                </a:moveTo>
                <a:lnTo>
                  <a:pt x="157111" y="482"/>
                </a:lnTo>
                <a:lnTo>
                  <a:pt x="157111" y="97231"/>
                </a:lnTo>
                <a:lnTo>
                  <a:pt x="253847" y="97231"/>
                </a:lnTo>
                <a:lnTo>
                  <a:pt x="253847" y="4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2" name="bg object 8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263629" y="749621"/>
            <a:ext cx="91452" cy="91452"/>
          </a:xfrm>
          <a:prstGeom prst="rect">
            <a:avLst/>
          </a:prstGeom>
        </p:spPr>
      </p:pic>
      <p:sp>
        <p:nvSpPr>
          <p:cNvPr id="83" name="bg object 83"/>
          <p:cNvSpPr/>
          <p:nvPr/>
        </p:nvSpPr>
        <p:spPr>
          <a:xfrm>
            <a:off x="5819153" y="741451"/>
            <a:ext cx="245745" cy="117475"/>
          </a:xfrm>
          <a:custGeom>
            <a:avLst/>
            <a:gdLst/>
            <a:ahLst/>
            <a:cxnLst/>
            <a:rect l="l" t="t" r="r" b="b"/>
            <a:pathLst>
              <a:path w="245745" h="117475">
                <a:moveTo>
                  <a:pt x="116586" y="81597"/>
                </a:moveTo>
                <a:lnTo>
                  <a:pt x="31750" y="12001"/>
                </a:lnTo>
                <a:lnTo>
                  <a:pt x="0" y="117005"/>
                </a:lnTo>
                <a:lnTo>
                  <a:pt x="116586" y="81597"/>
                </a:lnTo>
                <a:close/>
              </a:path>
              <a:path w="245745" h="117475">
                <a:moveTo>
                  <a:pt x="245338" y="11722"/>
                </a:moveTo>
                <a:lnTo>
                  <a:pt x="149326" y="0"/>
                </a:lnTo>
                <a:lnTo>
                  <a:pt x="137591" y="96037"/>
                </a:lnTo>
                <a:lnTo>
                  <a:pt x="233629" y="107759"/>
                </a:lnTo>
                <a:lnTo>
                  <a:pt x="245338" y="1172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4" name="bg object 8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5683473" y="749621"/>
            <a:ext cx="91452" cy="91452"/>
          </a:xfrm>
          <a:prstGeom prst="rect">
            <a:avLst/>
          </a:prstGeom>
        </p:spPr>
      </p:pic>
      <p:sp>
        <p:nvSpPr>
          <p:cNvPr id="85" name="bg object 85"/>
          <p:cNvSpPr/>
          <p:nvPr/>
        </p:nvSpPr>
        <p:spPr>
          <a:xfrm>
            <a:off x="6226734" y="743368"/>
            <a:ext cx="257175" cy="106680"/>
          </a:xfrm>
          <a:custGeom>
            <a:avLst/>
            <a:gdLst/>
            <a:ahLst/>
            <a:cxnLst/>
            <a:rect l="l" t="t" r="r" b="b"/>
            <a:pathLst>
              <a:path w="257175" h="106680">
                <a:moveTo>
                  <a:pt x="121818" y="96431"/>
                </a:moveTo>
                <a:lnTo>
                  <a:pt x="60896" y="5194"/>
                </a:lnTo>
                <a:lnTo>
                  <a:pt x="0" y="96431"/>
                </a:lnTo>
                <a:lnTo>
                  <a:pt x="121818" y="96431"/>
                </a:lnTo>
                <a:close/>
              </a:path>
              <a:path w="257175" h="106680">
                <a:moveTo>
                  <a:pt x="256997" y="10464"/>
                </a:moveTo>
                <a:lnTo>
                  <a:pt x="160832" y="0"/>
                </a:lnTo>
                <a:lnTo>
                  <a:pt x="150342" y="96177"/>
                </a:lnTo>
                <a:lnTo>
                  <a:pt x="246532" y="106641"/>
                </a:lnTo>
                <a:lnTo>
                  <a:pt x="256997" y="1046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6" name="bg object 86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103317" y="749621"/>
            <a:ext cx="91452" cy="91452"/>
          </a:xfrm>
          <a:prstGeom prst="rect">
            <a:avLst/>
          </a:prstGeom>
        </p:spPr>
      </p:pic>
      <p:sp>
        <p:nvSpPr>
          <p:cNvPr id="87" name="bg object 87"/>
          <p:cNvSpPr/>
          <p:nvPr/>
        </p:nvSpPr>
        <p:spPr>
          <a:xfrm>
            <a:off x="6652286" y="745794"/>
            <a:ext cx="254000" cy="108585"/>
          </a:xfrm>
          <a:custGeom>
            <a:avLst/>
            <a:gdLst/>
            <a:ahLst/>
            <a:cxnLst/>
            <a:rect l="l" t="t" r="r" b="b"/>
            <a:pathLst>
              <a:path w="254000" h="108584">
                <a:moveTo>
                  <a:pt x="119634" y="82461"/>
                </a:moveTo>
                <a:lnTo>
                  <a:pt x="42608" y="4330"/>
                </a:lnTo>
                <a:lnTo>
                  <a:pt x="0" y="105422"/>
                </a:lnTo>
                <a:lnTo>
                  <a:pt x="119634" y="82461"/>
                </a:lnTo>
                <a:close/>
              </a:path>
              <a:path w="254000" h="108584">
                <a:moveTo>
                  <a:pt x="253758" y="95923"/>
                </a:moveTo>
                <a:lnTo>
                  <a:pt x="241350" y="0"/>
                </a:lnTo>
                <a:lnTo>
                  <a:pt x="145402" y="12382"/>
                </a:lnTo>
                <a:lnTo>
                  <a:pt x="157810" y="108318"/>
                </a:lnTo>
                <a:lnTo>
                  <a:pt x="253758" y="9592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8" name="bg object 88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523162" y="749621"/>
            <a:ext cx="91452" cy="91452"/>
          </a:xfrm>
          <a:prstGeom prst="rect">
            <a:avLst/>
          </a:prstGeom>
        </p:spPr>
      </p:pic>
      <p:sp>
        <p:nvSpPr>
          <p:cNvPr id="89" name="bg object 89"/>
          <p:cNvSpPr/>
          <p:nvPr/>
        </p:nvSpPr>
        <p:spPr>
          <a:xfrm>
            <a:off x="7080987" y="744410"/>
            <a:ext cx="248285" cy="107314"/>
          </a:xfrm>
          <a:custGeom>
            <a:avLst/>
            <a:gdLst/>
            <a:ahLst/>
            <a:cxnLst/>
            <a:rect l="l" t="t" r="r" b="b"/>
            <a:pathLst>
              <a:path w="248284" h="107315">
                <a:moveTo>
                  <a:pt x="116636" y="71678"/>
                </a:moveTo>
                <a:lnTo>
                  <a:pt x="31902" y="1981"/>
                </a:lnTo>
                <a:lnTo>
                  <a:pt x="0" y="106934"/>
                </a:lnTo>
                <a:lnTo>
                  <a:pt x="116636" y="71678"/>
                </a:lnTo>
                <a:close/>
              </a:path>
              <a:path w="248284" h="107315">
                <a:moveTo>
                  <a:pt x="248158" y="7454"/>
                </a:moveTo>
                <a:lnTo>
                  <a:pt x="151714" y="0"/>
                </a:lnTo>
                <a:lnTo>
                  <a:pt x="144246" y="96456"/>
                </a:lnTo>
                <a:lnTo>
                  <a:pt x="240715" y="103911"/>
                </a:lnTo>
                <a:lnTo>
                  <a:pt x="248158" y="74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bg object 9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943006" y="749621"/>
            <a:ext cx="91452" cy="91452"/>
          </a:xfrm>
          <a:prstGeom prst="rect">
            <a:avLst/>
          </a:prstGeom>
        </p:spPr>
      </p:pic>
      <p:sp>
        <p:nvSpPr>
          <p:cNvPr id="91" name="bg object 91"/>
          <p:cNvSpPr/>
          <p:nvPr/>
        </p:nvSpPr>
        <p:spPr>
          <a:xfrm>
            <a:off x="3588944" y="2129484"/>
            <a:ext cx="263525" cy="109220"/>
          </a:xfrm>
          <a:custGeom>
            <a:avLst/>
            <a:gdLst/>
            <a:ahLst/>
            <a:cxnLst/>
            <a:rect l="l" t="t" r="r" b="b"/>
            <a:pathLst>
              <a:path w="263525" h="109219">
                <a:moveTo>
                  <a:pt x="108889" y="13017"/>
                </a:moveTo>
                <a:lnTo>
                  <a:pt x="13030" y="0"/>
                </a:lnTo>
                <a:lnTo>
                  <a:pt x="0" y="95846"/>
                </a:lnTo>
                <a:lnTo>
                  <a:pt x="95846" y="108902"/>
                </a:lnTo>
                <a:lnTo>
                  <a:pt x="108889" y="13017"/>
                </a:lnTo>
                <a:close/>
              </a:path>
              <a:path w="263525" h="109219">
                <a:moveTo>
                  <a:pt x="263347" y="89585"/>
                </a:moveTo>
                <a:lnTo>
                  <a:pt x="191528" y="6667"/>
                </a:lnTo>
                <a:lnTo>
                  <a:pt x="142481" y="104775"/>
                </a:lnTo>
                <a:lnTo>
                  <a:pt x="263347" y="8958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bg object 92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3879057" y="2136867"/>
            <a:ext cx="91478" cy="91452"/>
          </a:xfrm>
          <a:prstGeom prst="rect">
            <a:avLst/>
          </a:prstGeom>
        </p:spPr>
      </p:pic>
      <p:sp>
        <p:nvSpPr>
          <p:cNvPr id="93" name="bg object 93"/>
          <p:cNvSpPr/>
          <p:nvPr/>
        </p:nvSpPr>
        <p:spPr>
          <a:xfrm>
            <a:off x="3172523" y="2131555"/>
            <a:ext cx="251460" cy="102870"/>
          </a:xfrm>
          <a:custGeom>
            <a:avLst/>
            <a:gdLst/>
            <a:ahLst/>
            <a:cxnLst/>
            <a:rect l="l" t="t" r="r" b="b"/>
            <a:pathLst>
              <a:path w="251460" h="102869">
                <a:moveTo>
                  <a:pt x="102489" y="96570"/>
                </a:moveTo>
                <a:lnTo>
                  <a:pt x="96558" y="0"/>
                </a:lnTo>
                <a:lnTo>
                  <a:pt x="0" y="5905"/>
                </a:lnTo>
                <a:lnTo>
                  <a:pt x="5905" y="102476"/>
                </a:lnTo>
                <a:lnTo>
                  <a:pt x="102489" y="96570"/>
                </a:lnTo>
                <a:close/>
              </a:path>
              <a:path w="251460" h="102869">
                <a:moveTo>
                  <a:pt x="251206" y="101981"/>
                </a:moveTo>
                <a:lnTo>
                  <a:pt x="202311" y="3797"/>
                </a:lnTo>
                <a:lnTo>
                  <a:pt x="130352" y="86588"/>
                </a:lnTo>
                <a:lnTo>
                  <a:pt x="251206" y="10198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4" name="bg object 9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3459201" y="2136867"/>
            <a:ext cx="91452" cy="91452"/>
          </a:xfrm>
          <a:prstGeom prst="rect">
            <a:avLst/>
          </a:prstGeom>
        </p:spPr>
      </p:pic>
      <p:sp>
        <p:nvSpPr>
          <p:cNvPr id="95" name="bg object 95"/>
          <p:cNvSpPr/>
          <p:nvPr/>
        </p:nvSpPr>
        <p:spPr>
          <a:xfrm>
            <a:off x="2749016" y="2129269"/>
            <a:ext cx="255904" cy="109855"/>
          </a:xfrm>
          <a:custGeom>
            <a:avLst/>
            <a:gdLst/>
            <a:ahLst/>
            <a:cxnLst/>
            <a:rect l="l" t="t" r="r" b="b"/>
            <a:pathLst>
              <a:path w="255905" h="109855">
                <a:moveTo>
                  <a:pt x="109334" y="13538"/>
                </a:moveTo>
                <a:lnTo>
                  <a:pt x="13538" y="0"/>
                </a:lnTo>
                <a:lnTo>
                  <a:pt x="0" y="95783"/>
                </a:lnTo>
                <a:lnTo>
                  <a:pt x="95796" y="109334"/>
                </a:lnTo>
                <a:lnTo>
                  <a:pt x="109334" y="13538"/>
                </a:lnTo>
                <a:close/>
              </a:path>
              <a:path w="255905" h="109855">
                <a:moveTo>
                  <a:pt x="255727" y="102082"/>
                </a:moveTo>
                <a:lnTo>
                  <a:pt x="201307" y="6832"/>
                </a:lnTo>
                <a:lnTo>
                  <a:pt x="134188" y="93599"/>
                </a:lnTo>
                <a:lnTo>
                  <a:pt x="255727" y="1020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6" name="bg object 9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3039357" y="2136867"/>
            <a:ext cx="91452" cy="91452"/>
          </a:xfrm>
          <a:prstGeom prst="rect">
            <a:avLst/>
          </a:prstGeom>
        </p:spPr>
      </p:pic>
      <p:sp>
        <p:nvSpPr>
          <p:cNvPr id="97" name="bg object 97"/>
          <p:cNvSpPr/>
          <p:nvPr/>
        </p:nvSpPr>
        <p:spPr>
          <a:xfrm>
            <a:off x="2335479" y="2135047"/>
            <a:ext cx="254000" cy="97790"/>
          </a:xfrm>
          <a:custGeom>
            <a:avLst/>
            <a:gdLst/>
            <a:ahLst/>
            <a:cxnLst/>
            <a:rect l="l" t="t" r="r" b="b"/>
            <a:pathLst>
              <a:path w="254000" h="97789">
                <a:moveTo>
                  <a:pt x="96761" y="495"/>
                </a:moveTo>
                <a:lnTo>
                  <a:pt x="0" y="495"/>
                </a:lnTo>
                <a:lnTo>
                  <a:pt x="0" y="97243"/>
                </a:lnTo>
                <a:lnTo>
                  <a:pt x="96761" y="97243"/>
                </a:lnTo>
                <a:lnTo>
                  <a:pt x="96761" y="495"/>
                </a:lnTo>
                <a:close/>
              </a:path>
              <a:path w="254000" h="97789">
                <a:moveTo>
                  <a:pt x="253834" y="86817"/>
                </a:moveTo>
                <a:lnTo>
                  <a:pt x="186766" y="0"/>
                </a:lnTo>
                <a:lnTo>
                  <a:pt x="132295" y="95211"/>
                </a:lnTo>
                <a:lnTo>
                  <a:pt x="253834" y="8681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8" name="bg object 98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2619487" y="2136867"/>
            <a:ext cx="91478" cy="91452"/>
          </a:xfrm>
          <a:prstGeom prst="rect">
            <a:avLst/>
          </a:prstGeom>
        </p:spPr>
      </p:pic>
      <p:sp>
        <p:nvSpPr>
          <p:cNvPr id="99" name="bg object 99"/>
          <p:cNvSpPr/>
          <p:nvPr/>
        </p:nvSpPr>
        <p:spPr>
          <a:xfrm>
            <a:off x="1910092" y="2128684"/>
            <a:ext cx="245745" cy="117475"/>
          </a:xfrm>
          <a:custGeom>
            <a:avLst/>
            <a:gdLst/>
            <a:ahLst/>
            <a:cxnLst/>
            <a:rect l="l" t="t" r="r" b="b"/>
            <a:pathLst>
              <a:path w="245744" h="117475">
                <a:moveTo>
                  <a:pt x="107746" y="96037"/>
                </a:moveTo>
                <a:lnTo>
                  <a:pt x="96012" y="0"/>
                </a:lnTo>
                <a:lnTo>
                  <a:pt x="0" y="11722"/>
                </a:lnTo>
                <a:lnTo>
                  <a:pt x="11709" y="107746"/>
                </a:lnTo>
                <a:lnTo>
                  <a:pt x="107746" y="96037"/>
                </a:lnTo>
                <a:close/>
              </a:path>
              <a:path w="245744" h="117475">
                <a:moveTo>
                  <a:pt x="245338" y="117005"/>
                </a:moveTo>
                <a:lnTo>
                  <a:pt x="213563" y="12001"/>
                </a:lnTo>
                <a:lnTo>
                  <a:pt x="128752" y="81584"/>
                </a:lnTo>
                <a:lnTo>
                  <a:pt x="245338" y="1170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bg object 100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2199670" y="2136867"/>
            <a:ext cx="91427" cy="91452"/>
          </a:xfrm>
          <a:prstGeom prst="rect">
            <a:avLst/>
          </a:prstGeom>
        </p:spPr>
      </p:pic>
      <p:sp>
        <p:nvSpPr>
          <p:cNvPr id="101" name="bg object 101"/>
          <p:cNvSpPr/>
          <p:nvPr/>
        </p:nvSpPr>
        <p:spPr>
          <a:xfrm>
            <a:off x="1490827" y="2130615"/>
            <a:ext cx="257175" cy="106680"/>
          </a:xfrm>
          <a:custGeom>
            <a:avLst/>
            <a:gdLst/>
            <a:ahLst/>
            <a:cxnLst/>
            <a:rect l="l" t="t" r="r" b="b"/>
            <a:pathLst>
              <a:path w="257175" h="106680">
                <a:moveTo>
                  <a:pt x="106654" y="96164"/>
                </a:moveTo>
                <a:lnTo>
                  <a:pt x="96189" y="0"/>
                </a:lnTo>
                <a:lnTo>
                  <a:pt x="0" y="10464"/>
                </a:lnTo>
                <a:lnTo>
                  <a:pt x="10464" y="106629"/>
                </a:lnTo>
                <a:lnTo>
                  <a:pt x="106654" y="96164"/>
                </a:lnTo>
                <a:close/>
              </a:path>
              <a:path w="257175" h="106680">
                <a:moveTo>
                  <a:pt x="257022" y="96405"/>
                </a:moveTo>
                <a:lnTo>
                  <a:pt x="196126" y="5181"/>
                </a:lnTo>
                <a:lnTo>
                  <a:pt x="135204" y="96393"/>
                </a:lnTo>
                <a:lnTo>
                  <a:pt x="257022" y="964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" name="bg object 102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779799" y="2136867"/>
            <a:ext cx="91478" cy="91452"/>
          </a:xfrm>
          <a:prstGeom prst="rect">
            <a:avLst/>
          </a:prstGeom>
        </p:spPr>
      </p:pic>
      <p:sp>
        <p:nvSpPr>
          <p:cNvPr id="103" name="bg object 103"/>
          <p:cNvSpPr/>
          <p:nvPr/>
        </p:nvSpPr>
        <p:spPr>
          <a:xfrm>
            <a:off x="1068539" y="2133002"/>
            <a:ext cx="254000" cy="108585"/>
          </a:xfrm>
          <a:custGeom>
            <a:avLst/>
            <a:gdLst/>
            <a:ahLst/>
            <a:cxnLst/>
            <a:rect l="l" t="t" r="r" b="b"/>
            <a:pathLst>
              <a:path w="254000" h="108585">
                <a:moveTo>
                  <a:pt x="108331" y="12407"/>
                </a:moveTo>
                <a:lnTo>
                  <a:pt x="12382" y="0"/>
                </a:lnTo>
                <a:lnTo>
                  <a:pt x="0" y="95961"/>
                </a:lnTo>
                <a:lnTo>
                  <a:pt x="95923" y="108343"/>
                </a:lnTo>
                <a:lnTo>
                  <a:pt x="108331" y="12407"/>
                </a:lnTo>
                <a:close/>
              </a:path>
              <a:path w="254000" h="108585">
                <a:moveTo>
                  <a:pt x="253758" y="105435"/>
                </a:moveTo>
                <a:lnTo>
                  <a:pt x="211150" y="4368"/>
                </a:lnTo>
                <a:lnTo>
                  <a:pt x="134124" y="82473"/>
                </a:lnTo>
                <a:lnTo>
                  <a:pt x="253758" y="10543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4" name="bg object 104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1359956" y="2136867"/>
            <a:ext cx="91452" cy="91452"/>
          </a:xfrm>
          <a:prstGeom prst="rect">
            <a:avLst/>
          </a:prstGeom>
        </p:spPr>
      </p:pic>
      <p:sp>
        <p:nvSpPr>
          <p:cNvPr id="105" name="bg object 105"/>
          <p:cNvSpPr/>
          <p:nvPr/>
        </p:nvSpPr>
        <p:spPr>
          <a:xfrm>
            <a:off x="645414" y="2131631"/>
            <a:ext cx="248285" cy="107314"/>
          </a:xfrm>
          <a:custGeom>
            <a:avLst/>
            <a:gdLst/>
            <a:ahLst/>
            <a:cxnLst/>
            <a:rect l="l" t="t" r="r" b="b"/>
            <a:pathLst>
              <a:path w="248284" h="107314">
                <a:moveTo>
                  <a:pt x="103936" y="96456"/>
                </a:moveTo>
                <a:lnTo>
                  <a:pt x="96469" y="0"/>
                </a:lnTo>
                <a:lnTo>
                  <a:pt x="0" y="7454"/>
                </a:lnTo>
                <a:lnTo>
                  <a:pt x="7467" y="103924"/>
                </a:lnTo>
                <a:lnTo>
                  <a:pt x="103936" y="96456"/>
                </a:lnTo>
                <a:close/>
              </a:path>
              <a:path w="248284" h="107314">
                <a:moveTo>
                  <a:pt x="248158" y="106946"/>
                </a:moveTo>
                <a:lnTo>
                  <a:pt x="216281" y="1993"/>
                </a:lnTo>
                <a:lnTo>
                  <a:pt x="131572" y="71691"/>
                </a:lnTo>
                <a:lnTo>
                  <a:pt x="248158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6" name="bg object 106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940112" y="2136867"/>
            <a:ext cx="91452" cy="91452"/>
          </a:xfrm>
          <a:prstGeom prst="rect">
            <a:avLst/>
          </a:prstGeom>
        </p:spPr>
      </p:pic>
      <p:sp>
        <p:nvSpPr>
          <p:cNvPr id="107" name="bg object 107"/>
          <p:cNvSpPr/>
          <p:nvPr/>
        </p:nvSpPr>
        <p:spPr>
          <a:xfrm>
            <a:off x="236245" y="2135542"/>
            <a:ext cx="248285" cy="99060"/>
          </a:xfrm>
          <a:custGeom>
            <a:avLst/>
            <a:gdLst/>
            <a:ahLst/>
            <a:cxnLst/>
            <a:rect l="l" t="t" r="r" b="b"/>
            <a:pathLst>
              <a:path w="248284" h="99060">
                <a:moveTo>
                  <a:pt x="96748" y="0"/>
                </a:moveTo>
                <a:lnTo>
                  <a:pt x="0" y="0"/>
                </a:lnTo>
                <a:lnTo>
                  <a:pt x="0" y="96748"/>
                </a:lnTo>
                <a:lnTo>
                  <a:pt x="96748" y="96748"/>
                </a:lnTo>
                <a:lnTo>
                  <a:pt x="96748" y="0"/>
                </a:lnTo>
                <a:close/>
              </a:path>
              <a:path w="248284" h="99060">
                <a:moveTo>
                  <a:pt x="247777" y="98869"/>
                </a:moveTo>
                <a:lnTo>
                  <a:pt x="199682" y="266"/>
                </a:lnTo>
                <a:lnTo>
                  <a:pt x="127050" y="82461"/>
                </a:lnTo>
                <a:lnTo>
                  <a:pt x="247777" y="9886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8" name="bg object 108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520293" y="2136867"/>
            <a:ext cx="91401" cy="91452"/>
          </a:xfrm>
          <a:prstGeom prst="rect">
            <a:avLst/>
          </a:prstGeom>
        </p:spPr>
      </p:pic>
      <p:sp>
        <p:nvSpPr>
          <p:cNvPr id="109" name="bg object 109"/>
          <p:cNvSpPr/>
          <p:nvPr/>
        </p:nvSpPr>
        <p:spPr>
          <a:xfrm>
            <a:off x="6945706" y="2131555"/>
            <a:ext cx="251460" cy="102870"/>
          </a:xfrm>
          <a:custGeom>
            <a:avLst/>
            <a:gdLst/>
            <a:ahLst/>
            <a:cxnLst/>
            <a:rect l="l" t="t" r="r" b="b"/>
            <a:pathLst>
              <a:path w="251459" h="102869">
                <a:moveTo>
                  <a:pt x="102489" y="96570"/>
                </a:moveTo>
                <a:lnTo>
                  <a:pt x="96558" y="0"/>
                </a:lnTo>
                <a:lnTo>
                  <a:pt x="0" y="5905"/>
                </a:lnTo>
                <a:lnTo>
                  <a:pt x="5905" y="102476"/>
                </a:lnTo>
                <a:lnTo>
                  <a:pt x="102489" y="96570"/>
                </a:lnTo>
                <a:close/>
              </a:path>
              <a:path w="251459" h="102869">
                <a:moveTo>
                  <a:pt x="251193" y="101981"/>
                </a:moveTo>
                <a:lnTo>
                  <a:pt x="202298" y="3797"/>
                </a:lnTo>
                <a:lnTo>
                  <a:pt x="130340" y="86588"/>
                </a:lnTo>
                <a:lnTo>
                  <a:pt x="251193" y="10198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0" name="bg object 110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7232379" y="2136867"/>
            <a:ext cx="91452" cy="91452"/>
          </a:xfrm>
          <a:prstGeom prst="rect">
            <a:avLst/>
          </a:prstGeom>
        </p:spPr>
      </p:pic>
      <p:sp>
        <p:nvSpPr>
          <p:cNvPr id="111" name="bg object 111"/>
          <p:cNvSpPr/>
          <p:nvPr/>
        </p:nvSpPr>
        <p:spPr>
          <a:xfrm>
            <a:off x="6522186" y="2129269"/>
            <a:ext cx="255904" cy="109855"/>
          </a:xfrm>
          <a:custGeom>
            <a:avLst/>
            <a:gdLst/>
            <a:ahLst/>
            <a:cxnLst/>
            <a:rect l="l" t="t" r="r" b="b"/>
            <a:pathLst>
              <a:path w="255904" h="109855">
                <a:moveTo>
                  <a:pt x="109334" y="13538"/>
                </a:moveTo>
                <a:lnTo>
                  <a:pt x="13538" y="0"/>
                </a:lnTo>
                <a:lnTo>
                  <a:pt x="0" y="95783"/>
                </a:lnTo>
                <a:lnTo>
                  <a:pt x="95796" y="109334"/>
                </a:lnTo>
                <a:lnTo>
                  <a:pt x="109334" y="13538"/>
                </a:lnTo>
                <a:close/>
              </a:path>
              <a:path w="255904" h="109855">
                <a:moveTo>
                  <a:pt x="255739" y="102082"/>
                </a:moveTo>
                <a:lnTo>
                  <a:pt x="201320" y="6832"/>
                </a:lnTo>
                <a:lnTo>
                  <a:pt x="134200" y="93599"/>
                </a:lnTo>
                <a:lnTo>
                  <a:pt x="255739" y="1020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2" name="bg object 112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6812535" y="2136867"/>
            <a:ext cx="91452" cy="91452"/>
          </a:xfrm>
          <a:prstGeom prst="rect">
            <a:avLst/>
          </a:prstGeom>
        </p:spPr>
      </p:pic>
      <p:sp>
        <p:nvSpPr>
          <p:cNvPr id="113" name="bg object 113"/>
          <p:cNvSpPr/>
          <p:nvPr/>
        </p:nvSpPr>
        <p:spPr>
          <a:xfrm>
            <a:off x="6108649" y="2135047"/>
            <a:ext cx="254000" cy="97790"/>
          </a:xfrm>
          <a:custGeom>
            <a:avLst/>
            <a:gdLst/>
            <a:ahLst/>
            <a:cxnLst/>
            <a:rect l="l" t="t" r="r" b="b"/>
            <a:pathLst>
              <a:path w="254000" h="97789">
                <a:moveTo>
                  <a:pt x="96761" y="495"/>
                </a:moveTo>
                <a:lnTo>
                  <a:pt x="0" y="495"/>
                </a:lnTo>
                <a:lnTo>
                  <a:pt x="0" y="97243"/>
                </a:lnTo>
                <a:lnTo>
                  <a:pt x="96761" y="97243"/>
                </a:lnTo>
                <a:lnTo>
                  <a:pt x="96761" y="495"/>
                </a:lnTo>
                <a:close/>
              </a:path>
              <a:path w="254000" h="97789">
                <a:moveTo>
                  <a:pt x="253847" y="86817"/>
                </a:moveTo>
                <a:lnTo>
                  <a:pt x="186778" y="0"/>
                </a:lnTo>
                <a:lnTo>
                  <a:pt x="132308" y="95211"/>
                </a:lnTo>
                <a:lnTo>
                  <a:pt x="253847" y="8681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4" name="bg object 114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6392665" y="2136867"/>
            <a:ext cx="91478" cy="91452"/>
          </a:xfrm>
          <a:prstGeom prst="rect">
            <a:avLst/>
          </a:prstGeom>
        </p:spPr>
      </p:pic>
      <p:sp>
        <p:nvSpPr>
          <p:cNvPr id="115" name="bg object 115"/>
          <p:cNvSpPr/>
          <p:nvPr/>
        </p:nvSpPr>
        <p:spPr>
          <a:xfrm>
            <a:off x="5683275" y="2128684"/>
            <a:ext cx="245745" cy="117475"/>
          </a:xfrm>
          <a:custGeom>
            <a:avLst/>
            <a:gdLst/>
            <a:ahLst/>
            <a:cxnLst/>
            <a:rect l="l" t="t" r="r" b="b"/>
            <a:pathLst>
              <a:path w="245745" h="117475">
                <a:moveTo>
                  <a:pt x="107746" y="96037"/>
                </a:moveTo>
                <a:lnTo>
                  <a:pt x="96037" y="0"/>
                </a:lnTo>
                <a:lnTo>
                  <a:pt x="0" y="11722"/>
                </a:lnTo>
                <a:lnTo>
                  <a:pt x="11709" y="107746"/>
                </a:lnTo>
                <a:lnTo>
                  <a:pt x="107746" y="96037"/>
                </a:lnTo>
                <a:close/>
              </a:path>
              <a:path w="245745" h="117475">
                <a:moveTo>
                  <a:pt x="245338" y="117005"/>
                </a:moveTo>
                <a:lnTo>
                  <a:pt x="213563" y="12001"/>
                </a:lnTo>
                <a:lnTo>
                  <a:pt x="128752" y="81584"/>
                </a:lnTo>
                <a:lnTo>
                  <a:pt x="245338" y="1170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6" name="bg object 116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5972847" y="2136867"/>
            <a:ext cx="91427" cy="91452"/>
          </a:xfrm>
          <a:prstGeom prst="rect">
            <a:avLst/>
          </a:prstGeom>
        </p:spPr>
      </p:pic>
      <p:sp>
        <p:nvSpPr>
          <p:cNvPr id="117" name="bg object 117"/>
          <p:cNvSpPr/>
          <p:nvPr/>
        </p:nvSpPr>
        <p:spPr>
          <a:xfrm>
            <a:off x="5264023" y="2130615"/>
            <a:ext cx="257175" cy="106680"/>
          </a:xfrm>
          <a:custGeom>
            <a:avLst/>
            <a:gdLst/>
            <a:ahLst/>
            <a:cxnLst/>
            <a:rect l="l" t="t" r="r" b="b"/>
            <a:pathLst>
              <a:path w="257175" h="106680">
                <a:moveTo>
                  <a:pt x="106629" y="96164"/>
                </a:moveTo>
                <a:lnTo>
                  <a:pt x="96164" y="0"/>
                </a:lnTo>
                <a:lnTo>
                  <a:pt x="0" y="10464"/>
                </a:lnTo>
                <a:lnTo>
                  <a:pt x="10439" y="106629"/>
                </a:lnTo>
                <a:lnTo>
                  <a:pt x="106629" y="96164"/>
                </a:lnTo>
                <a:close/>
              </a:path>
              <a:path w="257175" h="106680">
                <a:moveTo>
                  <a:pt x="256997" y="96405"/>
                </a:moveTo>
                <a:lnTo>
                  <a:pt x="196100" y="5181"/>
                </a:lnTo>
                <a:lnTo>
                  <a:pt x="135178" y="96393"/>
                </a:lnTo>
                <a:lnTo>
                  <a:pt x="256997" y="964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8" name="bg object 118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5552977" y="2136867"/>
            <a:ext cx="91478" cy="91452"/>
          </a:xfrm>
          <a:prstGeom prst="rect">
            <a:avLst/>
          </a:prstGeom>
        </p:spPr>
      </p:pic>
      <p:sp>
        <p:nvSpPr>
          <p:cNvPr id="119" name="bg object 119"/>
          <p:cNvSpPr/>
          <p:nvPr/>
        </p:nvSpPr>
        <p:spPr>
          <a:xfrm>
            <a:off x="4841722" y="2133002"/>
            <a:ext cx="254000" cy="108585"/>
          </a:xfrm>
          <a:custGeom>
            <a:avLst/>
            <a:gdLst/>
            <a:ahLst/>
            <a:cxnLst/>
            <a:rect l="l" t="t" r="r" b="b"/>
            <a:pathLst>
              <a:path w="254000" h="108585">
                <a:moveTo>
                  <a:pt x="108331" y="12407"/>
                </a:moveTo>
                <a:lnTo>
                  <a:pt x="12382" y="0"/>
                </a:lnTo>
                <a:lnTo>
                  <a:pt x="0" y="95961"/>
                </a:lnTo>
                <a:lnTo>
                  <a:pt x="95948" y="108343"/>
                </a:lnTo>
                <a:lnTo>
                  <a:pt x="108331" y="12407"/>
                </a:lnTo>
                <a:close/>
              </a:path>
              <a:path w="254000" h="108585">
                <a:moveTo>
                  <a:pt x="253771" y="105435"/>
                </a:moveTo>
                <a:lnTo>
                  <a:pt x="211137" y="4368"/>
                </a:lnTo>
                <a:lnTo>
                  <a:pt x="134112" y="82473"/>
                </a:lnTo>
                <a:lnTo>
                  <a:pt x="253771" y="10543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0" name="bg object 120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5133159" y="2136867"/>
            <a:ext cx="91427" cy="91452"/>
          </a:xfrm>
          <a:prstGeom prst="rect">
            <a:avLst/>
          </a:prstGeom>
        </p:spPr>
      </p:pic>
      <p:sp>
        <p:nvSpPr>
          <p:cNvPr id="121" name="bg object 121"/>
          <p:cNvSpPr/>
          <p:nvPr/>
        </p:nvSpPr>
        <p:spPr>
          <a:xfrm>
            <a:off x="4418596" y="2131631"/>
            <a:ext cx="248285" cy="107314"/>
          </a:xfrm>
          <a:custGeom>
            <a:avLst/>
            <a:gdLst/>
            <a:ahLst/>
            <a:cxnLst/>
            <a:rect l="l" t="t" r="r" b="b"/>
            <a:pathLst>
              <a:path w="248285" h="107314">
                <a:moveTo>
                  <a:pt x="103936" y="96456"/>
                </a:moveTo>
                <a:lnTo>
                  <a:pt x="96469" y="0"/>
                </a:lnTo>
                <a:lnTo>
                  <a:pt x="0" y="7454"/>
                </a:lnTo>
                <a:lnTo>
                  <a:pt x="7467" y="103924"/>
                </a:lnTo>
                <a:lnTo>
                  <a:pt x="103936" y="96456"/>
                </a:lnTo>
                <a:close/>
              </a:path>
              <a:path w="248285" h="107314">
                <a:moveTo>
                  <a:pt x="248170" y="106946"/>
                </a:moveTo>
                <a:lnTo>
                  <a:pt x="216268" y="1993"/>
                </a:lnTo>
                <a:lnTo>
                  <a:pt x="131559" y="71691"/>
                </a:lnTo>
                <a:lnTo>
                  <a:pt x="24817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2" name="bg object 122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4713290" y="2136867"/>
            <a:ext cx="91452" cy="91452"/>
          </a:xfrm>
          <a:prstGeom prst="rect">
            <a:avLst/>
          </a:prstGeom>
        </p:spPr>
      </p:pic>
      <p:sp>
        <p:nvSpPr>
          <p:cNvPr id="123" name="bg object 123"/>
          <p:cNvSpPr/>
          <p:nvPr/>
        </p:nvSpPr>
        <p:spPr>
          <a:xfrm>
            <a:off x="4009428" y="2135542"/>
            <a:ext cx="248285" cy="99060"/>
          </a:xfrm>
          <a:custGeom>
            <a:avLst/>
            <a:gdLst/>
            <a:ahLst/>
            <a:cxnLst/>
            <a:rect l="l" t="t" r="r" b="b"/>
            <a:pathLst>
              <a:path w="248285" h="99060">
                <a:moveTo>
                  <a:pt x="96735" y="0"/>
                </a:moveTo>
                <a:lnTo>
                  <a:pt x="0" y="0"/>
                </a:lnTo>
                <a:lnTo>
                  <a:pt x="0" y="96748"/>
                </a:lnTo>
                <a:lnTo>
                  <a:pt x="96735" y="96748"/>
                </a:lnTo>
                <a:lnTo>
                  <a:pt x="96735" y="0"/>
                </a:lnTo>
                <a:close/>
              </a:path>
              <a:path w="248285" h="99060">
                <a:moveTo>
                  <a:pt x="247764" y="98869"/>
                </a:moveTo>
                <a:lnTo>
                  <a:pt x="199669" y="266"/>
                </a:lnTo>
                <a:lnTo>
                  <a:pt x="127038" y="82461"/>
                </a:lnTo>
                <a:lnTo>
                  <a:pt x="247764" y="9886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4" name="bg object 124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4293471" y="2136867"/>
            <a:ext cx="91427" cy="91452"/>
          </a:xfrm>
          <a:prstGeom prst="rect">
            <a:avLst/>
          </a:prstGeom>
        </p:spPr>
      </p:pic>
      <p:pic>
        <p:nvPicPr>
          <p:cNvPr id="125" name="bg object 125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1034369" y="3321640"/>
            <a:ext cx="131559" cy="131559"/>
          </a:xfrm>
          <a:prstGeom prst="rect">
            <a:avLst/>
          </a:prstGeom>
        </p:spPr>
      </p:pic>
      <p:pic>
        <p:nvPicPr>
          <p:cNvPr id="126" name="bg object 126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1034369" y="3092358"/>
            <a:ext cx="131559" cy="131559"/>
          </a:xfrm>
          <a:prstGeom prst="rect">
            <a:avLst/>
          </a:prstGeom>
        </p:spPr>
      </p:pic>
      <p:pic>
        <p:nvPicPr>
          <p:cNvPr id="127" name="bg object 127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1418569" y="3321640"/>
            <a:ext cx="131559" cy="131559"/>
          </a:xfrm>
          <a:prstGeom prst="rect">
            <a:avLst/>
          </a:prstGeom>
        </p:spPr>
      </p:pic>
      <p:pic>
        <p:nvPicPr>
          <p:cNvPr id="128" name="bg object 128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1418569" y="3092358"/>
            <a:ext cx="131559" cy="131559"/>
          </a:xfrm>
          <a:prstGeom prst="rect">
            <a:avLst/>
          </a:prstGeom>
        </p:spPr>
      </p:pic>
      <p:pic>
        <p:nvPicPr>
          <p:cNvPr id="129" name="bg object 129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1802769" y="3321640"/>
            <a:ext cx="131559" cy="131559"/>
          </a:xfrm>
          <a:prstGeom prst="rect">
            <a:avLst/>
          </a:prstGeom>
        </p:spPr>
      </p:pic>
      <p:pic>
        <p:nvPicPr>
          <p:cNvPr id="130" name="bg object 130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1802769" y="3092358"/>
            <a:ext cx="131559" cy="131559"/>
          </a:xfrm>
          <a:prstGeom prst="rect">
            <a:avLst/>
          </a:prstGeom>
        </p:spPr>
      </p:pic>
      <p:pic>
        <p:nvPicPr>
          <p:cNvPr id="131" name="bg object 131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2186969" y="3321640"/>
            <a:ext cx="131559" cy="131559"/>
          </a:xfrm>
          <a:prstGeom prst="rect">
            <a:avLst/>
          </a:prstGeom>
        </p:spPr>
      </p:pic>
      <p:pic>
        <p:nvPicPr>
          <p:cNvPr id="132" name="bg object 132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2186969" y="3092358"/>
            <a:ext cx="131559" cy="131559"/>
          </a:xfrm>
          <a:prstGeom prst="rect">
            <a:avLst/>
          </a:prstGeom>
        </p:spPr>
      </p:pic>
      <p:pic>
        <p:nvPicPr>
          <p:cNvPr id="133" name="bg object 133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2571169" y="3321640"/>
            <a:ext cx="131559" cy="131559"/>
          </a:xfrm>
          <a:prstGeom prst="rect">
            <a:avLst/>
          </a:prstGeom>
        </p:spPr>
      </p:pic>
      <p:pic>
        <p:nvPicPr>
          <p:cNvPr id="134" name="bg object 134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2955368" y="3321640"/>
            <a:ext cx="131559" cy="131559"/>
          </a:xfrm>
          <a:prstGeom prst="rect">
            <a:avLst/>
          </a:prstGeom>
        </p:spPr>
      </p:pic>
      <p:pic>
        <p:nvPicPr>
          <p:cNvPr id="135" name="bg object 135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2571169" y="3092358"/>
            <a:ext cx="131559" cy="131559"/>
          </a:xfrm>
          <a:prstGeom prst="rect">
            <a:avLst/>
          </a:prstGeom>
        </p:spPr>
      </p:pic>
      <p:pic>
        <p:nvPicPr>
          <p:cNvPr id="136" name="bg object 136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2955368" y="3092358"/>
            <a:ext cx="131559" cy="1315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8306" y="192532"/>
            <a:ext cx="4166237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231F2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33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0276" y="2318672"/>
            <a:ext cx="45034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60" dirty="0">
                <a:solidFill>
                  <a:srgbClr val="231F20"/>
                </a:solidFill>
                <a:latin typeface="Yu Gothic Light"/>
                <a:cs typeface="Yu Gothic Light"/>
              </a:rPr>
              <a:t>※ウィズ・ユーは児童福祉法による指定障害児通所支援事業の放課後等デイサービスです。</a:t>
            </a:r>
            <a:endParaRPr sz="800">
              <a:latin typeface="Yu Gothic Light"/>
              <a:cs typeface="Yu Gothic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1594" y="3948336"/>
            <a:ext cx="195580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源真ゴシック Bold" panose="020B0602020203020207" pitchFamily="50" charset="-128"/>
              </a:rPr>
              <a:t>保護者様のご都合に合わせて柔軟に受入 </a:t>
            </a:r>
            <a:r>
              <a:rPr sz="800" spc="1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源真ゴシック Bold" panose="020B0602020203020207" pitchFamily="50" charset="-128"/>
              </a:rPr>
              <a:t>れを行いま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源真ゴシック Bold" panose="020B0602020203020207" pitchFamily="50" charset="-128"/>
              </a:rPr>
              <a:t>す。</a:t>
            </a:r>
            <a:r>
              <a:rPr sz="800" spc="1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源真ゴシック Bold" panose="020B0602020203020207" pitchFamily="50" charset="-128"/>
              </a:rPr>
              <a:t>お子さんに応じたスケ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源真ゴシック Bold" panose="020B0602020203020207" pitchFamily="50" charset="-128"/>
              </a:rPr>
              <a:t>ジュールを設定し支援の提供を行います。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源真ゴシック Bold" panose="020B0602020203020207" pitchFamily="50" charset="-128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4958" y="3685617"/>
            <a:ext cx="2205355" cy="1275080"/>
            <a:chOff x="384958" y="3685617"/>
            <a:chExt cx="2205355" cy="1275080"/>
          </a:xfrm>
        </p:grpSpPr>
        <p:sp>
          <p:nvSpPr>
            <p:cNvPr id="5" name="object 5"/>
            <p:cNvSpPr/>
            <p:nvPr/>
          </p:nvSpPr>
          <p:spPr>
            <a:xfrm>
              <a:off x="397976" y="3764127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43" y="1111249"/>
                  </a:moveTo>
                  <a:lnTo>
                    <a:pt x="2173559" y="1139205"/>
                  </a:lnTo>
                  <a:lnTo>
                    <a:pt x="2158084" y="1162097"/>
                  </a:lnTo>
                  <a:lnTo>
                    <a:pt x="2135186" y="1177565"/>
                  </a:lnTo>
                  <a:lnTo>
                    <a:pt x="2107234" y="1183246"/>
                  </a:lnTo>
                  <a:lnTo>
                    <a:pt x="71983" y="1183246"/>
                  </a:lnTo>
                  <a:lnTo>
                    <a:pt x="44035" y="1177565"/>
                  </a:lnTo>
                  <a:lnTo>
                    <a:pt x="21147" y="1162097"/>
                  </a:lnTo>
                  <a:lnTo>
                    <a:pt x="5680" y="1139205"/>
                  </a:lnTo>
                  <a:lnTo>
                    <a:pt x="0" y="1111249"/>
                  </a:lnTo>
                  <a:lnTo>
                    <a:pt x="0" y="72008"/>
                  </a:lnTo>
                  <a:lnTo>
                    <a:pt x="5680" y="44051"/>
                  </a:lnTo>
                  <a:lnTo>
                    <a:pt x="21147" y="21155"/>
                  </a:lnTo>
                  <a:lnTo>
                    <a:pt x="44035" y="5682"/>
                  </a:lnTo>
                  <a:lnTo>
                    <a:pt x="71983" y="0"/>
                  </a:lnTo>
                  <a:lnTo>
                    <a:pt x="2107234" y="0"/>
                  </a:lnTo>
                  <a:lnTo>
                    <a:pt x="2135186" y="5682"/>
                  </a:lnTo>
                  <a:lnTo>
                    <a:pt x="2158084" y="21155"/>
                  </a:lnTo>
                  <a:lnTo>
                    <a:pt x="2173559" y="44051"/>
                  </a:lnTo>
                  <a:lnTo>
                    <a:pt x="2179243" y="72008"/>
                  </a:lnTo>
                  <a:lnTo>
                    <a:pt x="2179243" y="1111249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8455" y="3685617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5" h="233679">
                  <a:moveTo>
                    <a:pt x="1412252" y="0"/>
                  </a:moveTo>
                  <a:lnTo>
                    <a:pt x="125984" y="0"/>
                  </a:lnTo>
                  <a:lnTo>
                    <a:pt x="77061" y="9199"/>
                  </a:lnTo>
                  <a:lnTo>
                    <a:pt x="37003" y="34247"/>
                  </a:lnTo>
                  <a:lnTo>
                    <a:pt x="9939" y="71317"/>
                  </a:lnTo>
                  <a:lnTo>
                    <a:pt x="0" y="116585"/>
                  </a:lnTo>
                  <a:lnTo>
                    <a:pt x="9939" y="161856"/>
                  </a:lnTo>
                  <a:lnTo>
                    <a:pt x="37003" y="198931"/>
                  </a:lnTo>
                  <a:lnTo>
                    <a:pt x="77061" y="223983"/>
                  </a:lnTo>
                  <a:lnTo>
                    <a:pt x="125984" y="233184"/>
                  </a:lnTo>
                  <a:lnTo>
                    <a:pt x="1412252" y="233184"/>
                  </a:lnTo>
                  <a:lnTo>
                    <a:pt x="1461179" y="223983"/>
                  </a:lnTo>
                  <a:lnTo>
                    <a:pt x="1501246" y="198931"/>
                  </a:lnTo>
                  <a:lnTo>
                    <a:pt x="1528318" y="161856"/>
                  </a:lnTo>
                  <a:lnTo>
                    <a:pt x="1538262" y="116585"/>
                  </a:lnTo>
                  <a:lnTo>
                    <a:pt x="1528318" y="71317"/>
                  </a:lnTo>
                  <a:lnTo>
                    <a:pt x="1501246" y="34247"/>
                  </a:lnTo>
                  <a:lnTo>
                    <a:pt x="1461179" y="9199"/>
                  </a:lnTo>
                  <a:lnTo>
                    <a:pt x="14122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75003" y="3710946"/>
            <a:ext cx="12255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源真ゴシック Bold" panose="020B0602020203020207" pitchFamily="50" charset="-128"/>
              </a:rPr>
              <a:t>柔軟な受け入れ体制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  <a:cs typeface="源真ゴシック Bold" panose="020B0602020203020207" pitchFamily="50" charset="-12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21955" y="3948369"/>
            <a:ext cx="185420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09880">
              <a:lnSpc>
                <a:spcPct val="1458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コミュニケーショントレーニング 料理・工作・片付け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公共機関の利用方法・お買い物イベント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685319" y="3685617"/>
            <a:ext cx="2205355" cy="1275080"/>
            <a:chOff x="2685319" y="3685617"/>
            <a:chExt cx="2205355" cy="1275080"/>
          </a:xfrm>
        </p:grpSpPr>
        <p:sp>
          <p:nvSpPr>
            <p:cNvPr id="10" name="object 10"/>
            <p:cNvSpPr/>
            <p:nvPr/>
          </p:nvSpPr>
          <p:spPr>
            <a:xfrm>
              <a:off x="2698337" y="3764127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56" y="1111249"/>
                  </a:moveTo>
                  <a:lnTo>
                    <a:pt x="2173575" y="1139205"/>
                  </a:lnTo>
                  <a:lnTo>
                    <a:pt x="2158109" y="1162097"/>
                  </a:lnTo>
                  <a:lnTo>
                    <a:pt x="2135220" y="1177565"/>
                  </a:lnTo>
                  <a:lnTo>
                    <a:pt x="2107272" y="1183246"/>
                  </a:lnTo>
                  <a:lnTo>
                    <a:pt x="72008" y="1183246"/>
                  </a:lnTo>
                  <a:lnTo>
                    <a:pt x="44057" y="1177565"/>
                  </a:lnTo>
                  <a:lnTo>
                    <a:pt x="21159" y="1162097"/>
                  </a:lnTo>
                  <a:lnTo>
                    <a:pt x="5684" y="1139205"/>
                  </a:lnTo>
                  <a:lnTo>
                    <a:pt x="0" y="1111249"/>
                  </a:lnTo>
                  <a:lnTo>
                    <a:pt x="0" y="72008"/>
                  </a:lnTo>
                  <a:lnTo>
                    <a:pt x="5684" y="44051"/>
                  </a:lnTo>
                  <a:lnTo>
                    <a:pt x="21159" y="21155"/>
                  </a:lnTo>
                  <a:lnTo>
                    <a:pt x="44057" y="5682"/>
                  </a:lnTo>
                  <a:lnTo>
                    <a:pt x="72008" y="0"/>
                  </a:lnTo>
                  <a:lnTo>
                    <a:pt x="2107272" y="0"/>
                  </a:lnTo>
                  <a:lnTo>
                    <a:pt x="2135220" y="5682"/>
                  </a:lnTo>
                  <a:lnTo>
                    <a:pt x="2158109" y="21155"/>
                  </a:lnTo>
                  <a:lnTo>
                    <a:pt x="2173575" y="44051"/>
                  </a:lnTo>
                  <a:lnTo>
                    <a:pt x="2179256" y="72008"/>
                  </a:lnTo>
                  <a:lnTo>
                    <a:pt x="2179256" y="1111249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18842" y="3685617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4" h="233679">
                  <a:moveTo>
                    <a:pt x="1412265" y="0"/>
                  </a:moveTo>
                  <a:lnTo>
                    <a:pt x="126009" y="0"/>
                  </a:lnTo>
                  <a:lnTo>
                    <a:pt x="77082" y="9199"/>
                  </a:lnTo>
                  <a:lnTo>
                    <a:pt x="37015" y="34247"/>
                  </a:lnTo>
                  <a:lnTo>
                    <a:pt x="9943" y="71317"/>
                  </a:lnTo>
                  <a:lnTo>
                    <a:pt x="0" y="116585"/>
                  </a:lnTo>
                  <a:lnTo>
                    <a:pt x="9943" y="161856"/>
                  </a:lnTo>
                  <a:lnTo>
                    <a:pt x="37015" y="198931"/>
                  </a:lnTo>
                  <a:lnTo>
                    <a:pt x="77082" y="223983"/>
                  </a:lnTo>
                  <a:lnTo>
                    <a:pt x="126009" y="233184"/>
                  </a:lnTo>
                  <a:lnTo>
                    <a:pt x="1412265" y="233184"/>
                  </a:lnTo>
                  <a:lnTo>
                    <a:pt x="1461191" y="223983"/>
                  </a:lnTo>
                  <a:lnTo>
                    <a:pt x="1501259" y="198931"/>
                  </a:lnTo>
                  <a:lnTo>
                    <a:pt x="1528331" y="161856"/>
                  </a:lnTo>
                  <a:lnTo>
                    <a:pt x="1538274" y="116585"/>
                  </a:lnTo>
                  <a:lnTo>
                    <a:pt x="1528331" y="71317"/>
                  </a:lnTo>
                  <a:lnTo>
                    <a:pt x="1501259" y="34247"/>
                  </a:lnTo>
                  <a:lnTo>
                    <a:pt x="1461191" y="9199"/>
                  </a:lnTo>
                  <a:lnTo>
                    <a:pt x="14122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261103" y="3710946"/>
            <a:ext cx="10541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自</a:t>
            </a:r>
            <a:r>
              <a:rPr sz="1000" spc="-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立</a:t>
            </a: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（生活</a:t>
            </a:r>
            <a:r>
              <a:rPr sz="1000" spc="-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）</a:t>
            </a: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訓練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1573" y="5322078"/>
            <a:ext cx="1937385" cy="91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タイピングの基礎からスター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ト、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まずは </a:t>
            </a:r>
            <a:r>
              <a:rPr sz="8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パソコンを好きになってもらえるように 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促しま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目や手指の細かい動きを必要 とする動作で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手指の動きや目と手の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協調性に有効的です。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84958" y="5059282"/>
            <a:ext cx="2205355" cy="1275080"/>
            <a:chOff x="384958" y="5059282"/>
            <a:chExt cx="2205355" cy="1275080"/>
          </a:xfrm>
        </p:grpSpPr>
        <p:sp>
          <p:nvSpPr>
            <p:cNvPr id="15" name="object 15"/>
            <p:cNvSpPr/>
            <p:nvPr/>
          </p:nvSpPr>
          <p:spPr>
            <a:xfrm>
              <a:off x="397976" y="5137811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43" y="1111250"/>
                  </a:moveTo>
                  <a:lnTo>
                    <a:pt x="2173559" y="1139205"/>
                  </a:lnTo>
                  <a:lnTo>
                    <a:pt x="2158084" y="1162097"/>
                  </a:lnTo>
                  <a:lnTo>
                    <a:pt x="2135186" y="1177565"/>
                  </a:lnTo>
                  <a:lnTo>
                    <a:pt x="2107234" y="1183246"/>
                  </a:lnTo>
                  <a:lnTo>
                    <a:pt x="71983" y="1183246"/>
                  </a:lnTo>
                  <a:lnTo>
                    <a:pt x="44035" y="1177565"/>
                  </a:lnTo>
                  <a:lnTo>
                    <a:pt x="21147" y="1162097"/>
                  </a:lnTo>
                  <a:lnTo>
                    <a:pt x="5680" y="1139205"/>
                  </a:lnTo>
                  <a:lnTo>
                    <a:pt x="0" y="1111250"/>
                  </a:lnTo>
                  <a:lnTo>
                    <a:pt x="0" y="71996"/>
                  </a:lnTo>
                  <a:lnTo>
                    <a:pt x="5680" y="44041"/>
                  </a:lnTo>
                  <a:lnTo>
                    <a:pt x="21147" y="21148"/>
                  </a:lnTo>
                  <a:lnTo>
                    <a:pt x="44035" y="5680"/>
                  </a:lnTo>
                  <a:lnTo>
                    <a:pt x="71983" y="0"/>
                  </a:lnTo>
                  <a:lnTo>
                    <a:pt x="2107234" y="0"/>
                  </a:lnTo>
                  <a:lnTo>
                    <a:pt x="2135186" y="5680"/>
                  </a:lnTo>
                  <a:lnTo>
                    <a:pt x="2158084" y="21148"/>
                  </a:lnTo>
                  <a:lnTo>
                    <a:pt x="2173559" y="44041"/>
                  </a:lnTo>
                  <a:lnTo>
                    <a:pt x="2179243" y="71996"/>
                  </a:lnTo>
                  <a:lnTo>
                    <a:pt x="2179243" y="1111250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8455" y="5059282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5" h="233679">
                  <a:moveTo>
                    <a:pt x="1412252" y="0"/>
                  </a:moveTo>
                  <a:lnTo>
                    <a:pt x="125984" y="0"/>
                  </a:lnTo>
                  <a:lnTo>
                    <a:pt x="77061" y="9199"/>
                  </a:lnTo>
                  <a:lnTo>
                    <a:pt x="37003" y="34247"/>
                  </a:lnTo>
                  <a:lnTo>
                    <a:pt x="9939" y="71317"/>
                  </a:lnTo>
                  <a:lnTo>
                    <a:pt x="0" y="116586"/>
                  </a:lnTo>
                  <a:lnTo>
                    <a:pt x="9939" y="161854"/>
                  </a:lnTo>
                  <a:lnTo>
                    <a:pt x="37003" y="198924"/>
                  </a:lnTo>
                  <a:lnTo>
                    <a:pt x="77061" y="223972"/>
                  </a:lnTo>
                  <a:lnTo>
                    <a:pt x="125984" y="233172"/>
                  </a:lnTo>
                  <a:lnTo>
                    <a:pt x="1412252" y="233172"/>
                  </a:lnTo>
                  <a:lnTo>
                    <a:pt x="1461179" y="223972"/>
                  </a:lnTo>
                  <a:lnTo>
                    <a:pt x="1501246" y="198924"/>
                  </a:lnTo>
                  <a:lnTo>
                    <a:pt x="1528318" y="161854"/>
                  </a:lnTo>
                  <a:lnTo>
                    <a:pt x="1538262" y="116586"/>
                  </a:lnTo>
                  <a:lnTo>
                    <a:pt x="1528318" y="71317"/>
                  </a:lnTo>
                  <a:lnTo>
                    <a:pt x="1501246" y="34247"/>
                  </a:lnTo>
                  <a:lnTo>
                    <a:pt x="1461179" y="9199"/>
                  </a:lnTo>
                  <a:lnTo>
                    <a:pt x="14122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075028" y="5108367"/>
            <a:ext cx="8255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パソコン操作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21955" y="5322115"/>
            <a:ext cx="1936750" cy="73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社会見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学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遠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足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､</a:t>
            </a:r>
            <a:r>
              <a:rPr sz="800" spc="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お買い物体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験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おやつ作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り。</a:t>
            </a:r>
            <a:r>
              <a:rPr sz="800" spc="5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地域との交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流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5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社会科見学な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ど、お </a:t>
            </a:r>
            <a:r>
              <a:rPr sz="8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子様の成長を促し思い出に残るイベント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の実施を行います。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685319" y="5059282"/>
            <a:ext cx="2205355" cy="1275080"/>
            <a:chOff x="2685319" y="5059282"/>
            <a:chExt cx="2205355" cy="1275080"/>
          </a:xfrm>
        </p:grpSpPr>
        <p:sp>
          <p:nvSpPr>
            <p:cNvPr id="20" name="object 20"/>
            <p:cNvSpPr/>
            <p:nvPr/>
          </p:nvSpPr>
          <p:spPr>
            <a:xfrm>
              <a:off x="2698337" y="5137811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56" y="1111250"/>
                  </a:moveTo>
                  <a:lnTo>
                    <a:pt x="2173575" y="1139205"/>
                  </a:lnTo>
                  <a:lnTo>
                    <a:pt x="2158109" y="1162097"/>
                  </a:lnTo>
                  <a:lnTo>
                    <a:pt x="2135220" y="1177565"/>
                  </a:lnTo>
                  <a:lnTo>
                    <a:pt x="2107272" y="1183246"/>
                  </a:lnTo>
                  <a:lnTo>
                    <a:pt x="72008" y="1183246"/>
                  </a:lnTo>
                  <a:lnTo>
                    <a:pt x="44057" y="1177565"/>
                  </a:lnTo>
                  <a:lnTo>
                    <a:pt x="21159" y="1162097"/>
                  </a:lnTo>
                  <a:lnTo>
                    <a:pt x="5684" y="1139205"/>
                  </a:lnTo>
                  <a:lnTo>
                    <a:pt x="0" y="1111250"/>
                  </a:lnTo>
                  <a:lnTo>
                    <a:pt x="0" y="71996"/>
                  </a:lnTo>
                  <a:lnTo>
                    <a:pt x="5684" y="44041"/>
                  </a:lnTo>
                  <a:lnTo>
                    <a:pt x="21159" y="21148"/>
                  </a:lnTo>
                  <a:lnTo>
                    <a:pt x="44057" y="5680"/>
                  </a:lnTo>
                  <a:lnTo>
                    <a:pt x="72008" y="0"/>
                  </a:lnTo>
                  <a:lnTo>
                    <a:pt x="2107272" y="0"/>
                  </a:lnTo>
                  <a:lnTo>
                    <a:pt x="2135220" y="5680"/>
                  </a:lnTo>
                  <a:lnTo>
                    <a:pt x="2158109" y="21148"/>
                  </a:lnTo>
                  <a:lnTo>
                    <a:pt x="2173575" y="44041"/>
                  </a:lnTo>
                  <a:lnTo>
                    <a:pt x="2179256" y="71996"/>
                  </a:lnTo>
                  <a:lnTo>
                    <a:pt x="2179256" y="1111250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18842" y="5059282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4" h="233679">
                  <a:moveTo>
                    <a:pt x="1412265" y="0"/>
                  </a:moveTo>
                  <a:lnTo>
                    <a:pt x="126009" y="0"/>
                  </a:lnTo>
                  <a:lnTo>
                    <a:pt x="77082" y="9199"/>
                  </a:lnTo>
                  <a:lnTo>
                    <a:pt x="37015" y="34247"/>
                  </a:lnTo>
                  <a:lnTo>
                    <a:pt x="9943" y="71317"/>
                  </a:lnTo>
                  <a:lnTo>
                    <a:pt x="0" y="116586"/>
                  </a:lnTo>
                  <a:lnTo>
                    <a:pt x="9943" y="161854"/>
                  </a:lnTo>
                  <a:lnTo>
                    <a:pt x="37015" y="198924"/>
                  </a:lnTo>
                  <a:lnTo>
                    <a:pt x="77082" y="223972"/>
                  </a:lnTo>
                  <a:lnTo>
                    <a:pt x="126009" y="233172"/>
                  </a:lnTo>
                  <a:lnTo>
                    <a:pt x="1412265" y="233172"/>
                  </a:lnTo>
                  <a:lnTo>
                    <a:pt x="1461191" y="223972"/>
                  </a:lnTo>
                  <a:lnTo>
                    <a:pt x="1501259" y="198924"/>
                  </a:lnTo>
                  <a:lnTo>
                    <a:pt x="1528331" y="161854"/>
                  </a:lnTo>
                  <a:lnTo>
                    <a:pt x="1538274" y="116586"/>
                  </a:lnTo>
                  <a:lnTo>
                    <a:pt x="1528331" y="71317"/>
                  </a:lnTo>
                  <a:lnTo>
                    <a:pt x="1501259" y="34247"/>
                  </a:lnTo>
                  <a:lnTo>
                    <a:pt x="1461191" y="9199"/>
                  </a:lnTo>
                  <a:lnTo>
                    <a:pt x="14122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499228" y="5108367"/>
            <a:ext cx="5842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イベント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06441" y="3948413"/>
            <a:ext cx="1938655" cy="91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学習内容を細分化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し、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段階的に少しずつ 学習を進めていきま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小さな目標をク リアしなが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ら、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モチベーションを向上し </a:t>
            </a:r>
            <a:r>
              <a:rPr sz="800" spc="4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ま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4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宿題や予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習・</a:t>
            </a:r>
            <a:r>
              <a:rPr sz="800" spc="4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復習といった学習支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援も行います。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969819" y="3685617"/>
            <a:ext cx="2205355" cy="1275080"/>
            <a:chOff x="4969819" y="3685617"/>
            <a:chExt cx="2205355" cy="1275080"/>
          </a:xfrm>
        </p:grpSpPr>
        <p:sp>
          <p:nvSpPr>
            <p:cNvPr id="25" name="object 25"/>
            <p:cNvSpPr/>
            <p:nvPr/>
          </p:nvSpPr>
          <p:spPr>
            <a:xfrm>
              <a:off x="4982837" y="3764127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43" y="1111249"/>
                  </a:moveTo>
                  <a:lnTo>
                    <a:pt x="2173563" y="1139205"/>
                  </a:lnTo>
                  <a:lnTo>
                    <a:pt x="2158096" y="1162097"/>
                  </a:lnTo>
                  <a:lnTo>
                    <a:pt x="2135207" y="1177565"/>
                  </a:lnTo>
                  <a:lnTo>
                    <a:pt x="2107260" y="1183246"/>
                  </a:lnTo>
                  <a:lnTo>
                    <a:pt x="72008" y="1183246"/>
                  </a:lnTo>
                  <a:lnTo>
                    <a:pt x="44046" y="1177565"/>
                  </a:lnTo>
                  <a:lnTo>
                    <a:pt x="21150" y="1162097"/>
                  </a:lnTo>
                  <a:lnTo>
                    <a:pt x="5681" y="1139205"/>
                  </a:lnTo>
                  <a:lnTo>
                    <a:pt x="0" y="1111249"/>
                  </a:lnTo>
                  <a:lnTo>
                    <a:pt x="0" y="72008"/>
                  </a:lnTo>
                  <a:lnTo>
                    <a:pt x="5681" y="44051"/>
                  </a:lnTo>
                  <a:lnTo>
                    <a:pt x="21150" y="21155"/>
                  </a:lnTo>
                  <a:lnTo>
                    <a:pt x="44046" y="5682"/>
                  </a:lnTo>
                  <a:lnTo>
                    <a:pt x="72008" y="0"/>
                  </a:lnTo>
                  <a:lnTo>
                    <a:pt x="2107260" y="0"/>
                  </a:lnTo>
                  <a:lnTo>
                    <a:pt x="2135207" y="5682"/>
                  </a:lnTo>
                  <a:lnTo>
                    <a:pt x="2158096" y="21155"/>
                  </a:lnTo>
                  <a:lnTo>
                    <a:pt x="2173563" y="44051"/>
                  </a:lnTo>
                  <a:lnTo>
                    <a:pt x="2179243" y="72008"/>
                  </a:lnTo>
                  <a:lnTo>
                    <a:pt x="2179243" y="1111249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03316" y="3685617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4" h="233679">
                  <a:moveTo>
                    <a:pt x="1412278" y="0"/>
                  </a:moveTo>
                  <a:lnTo>
                    <a:pt x="126009" y="0"/>
                  </a:lnTo>
                  <a:lnTo>
                    <a:pt x="77082" y="9199"/>
                  </a:lnTo>
                  <a:lnTo>
                    <a:pt x="37015" y="34247"/>
                  </a:lnTo>
                  <a:lnTo>
                    <a:pt x="9943" y="71317"/>
                  </a:lnTo>
                  <a:lnTo>
                    <a:pt x="0" y="116585"/>
                  </a:lnTo>
                  <a:lnTo>
                    <a:pt x="9943" y="161856"/>
                  </a:lnTo>
                  <a:lnTo>
                    <a:pt x="37015" y="198931"/>
                  </a:lnTo>
                  <a:lnTo>
                    <a:pt x="77082" y="223983"/>
                  </a:lnTo>
                  <a:lnTo>
                    <a:pt x="126009" y="233184"/>
                  </a:lnTo>
                  <a:lnTo>
                    <a:pt x="1412278" y="233184"/>
                  </a:lnTo>
                  <a:lnTo>
                    <a:pt x="1461204" y="223983"/>
                  </a:lnTo>
                  <a:lnTo>
                    <a:pt x="1501271" y="198931"/>
                  </a:lnTo>
                  <a:lnTo>
                    <a:pt x="1528344" y="161856"/>
                  </a:lnTo>
                  <a:lnTo>
                    <a:pt x="1538287" y="116585"/>
                  </a:lnTo>
                  <a:lnTo>
                    <a:pt x="1528344" y="71317"/>
                  </a:lnTo>
                  <a:lnTo>
                    <a:pt x="1501271" y="34247"/>
                  </a:lnTo>
                  <a:lnTo>
                    <a:pt x="1461204" y="9199"/>
                  </a:lnTo>
                  <a:lnTo>
                    <a:pt x="14122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783720" y="3710946"/>
            <a:ext cx="5842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学習支援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06429" y="5322115"/>
            <a:ext cx="193738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球技やダンスを中心とした運動を行いま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力加減や距離感などのバランス感覚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をやしないます。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969819" y="5059282"/>
            <a:ext cx="2205355" cy="1275080"/>
            <a:chOff x="4969819" y="5059282"/>
            <a:chExt cx="2205355" cy="1275080"/>
          </a:xfrm>
        </p:grpSpPr>
        <p:sp>
          <p:nvSpPr>
            <p:cNvPr id="30" name="object 30"/>
            <p:cNvSpPr/>
            <p:nvPr/>
          </p:nvSpPr>
          <p:spPr>
            <a:xfrm>
              <a:off x="4982837" y="5137811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43" y="1111250"/>
                  </a:moveTo>
                  <a:lnTo>
                    <a:pt x="2173563" y="1139205"/>
                  </a:lnTo>
                  <a:lnTo>
                    <a:pt x="2158096" y="1162097"/>
                  </a:lnTo>
                  <a:lnTo>
                    <a:pt x="2135207" y="1177565"/>
                  </a:lnTo>
                  <a:lnTo>
                    <a:pt x="2107260" y="1183246"/>
                  </a:lnTo>
                  <a:lnTo>
                    <a:pt x="72008" y="1183246"/>
                  </a:lnTo>
                  <a:lnTo>
                    <a:pt x="44046" y="1177565"/>
                  </a:lnTo>
                  <a:lnTo>
                    <a:pt x="21150" y="1162097"/>
                  </a:lnTo>
                  <a:lnTo>
                    <a:pt x="5681" y="1139205"/>
                  </a:lnTo>
                  <a:lnTo>
                    <a:pt x="0" y="1111250"/>
                  </a:lnTo>
                  <a:lnTo>
                    <a:pt x="0" y="71996"/>
                  </a:lnTo>
                  <a:lnTo>
                    <a:pt x="5681" y="44041"/>
                  </a:lnTo>
                  <a:lnTo>
                    <a:pt x="21150" y="21148"/>
                  </a:lnTo>
                  <a:lnTo>
                    <a:pt x="44046" y="5680"/>
                  </a:lnTo>
                  <a:lnTo>
                    <a:pt x="72008" y="0"/>
                  </a:lnTo>
                  <a:lnTo>
                    <a:pt x="2107260" y="0"/>
                  </a:lnTo>
                  <a:lnTo>
                    <a:pt x="2135207" y="5680"/>
                  </a:lnTo>
                  <a:lnTo>
                    <a:pt x="2158096" y="21148"/>
                  </a:lnTo>
                  <a:lnTo>
                    <a:pt x="2173563" y="44041"/>
                  </a:lnTo>
                  <a:lnTo>
                    <a:pt x="2179243" y="71996"/>
                  </a:lnTo>
                  <a:lnTo>
                    <a:pt x="2179243" y="1111250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303316" y="5059282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4" h="233679">
                  <a:moveTo>
                    <a:pt x="1412278" y="0"/>
                  </a:moveTo>
                  <a:lnTo>
                    <a:pt x="126009" y="0"/>
                  </a:lnTo>
                  <a:lnTo>
                    <a:pt x="77082" y="9199"/>
                  </a:lnTo>
                  <a:lnTo>
                    <a:pt x="37015" y="34247"/>
                  </a:lnTo>
                  <a:lnTo>
                    <a:pt x="9943" y="71317"/>
                  </a:lnTo>
                  <a:lnTo>
                    <a:pt x="0" y="116586"/>
                  </a:lnTo>
                  <a:lnTo>
                    <a:pt x="9943" y="161854"/>
                  </a:lnTo>
                  <a:lnTo>
                    <a:pt x="37015" y="198924"/>
                  </a:lnTo>
                  <a:lnTo>
                    <a:pt x="77082" y="223972"/>
                  </a:lnTo>
                  <a:lnTo>
                    <a:pt x="126009" y="233172"/>
                  </a:lnTo>
                  <a:lnTo>
                    <a:pt x="1412278" y="233172"/>
                  </a:lnTo>
                  <a:lnTo>
                    <a:pt x="1461204" y="223972"/>
                  </a:lnTo>
                  <a:lnTo>
                    <a:pt x="1501271" y="198924"/>
                  </a:lnTo>
                  <a:lnTo>
                    <a:pt x="1528344" y="161854"/>
                  </a:lnTo>
                  <a:lnTo>
                    <a:pt x="1538287" y="116586"/>
                  </a:lnTo>
                  <a:lnTo>
                    <a:pt x="1528344" y="71317"/>
                  </a:lnTo>
                  <a:lnTo>
                    <a:pt x="1501271" y="34247"/>
                  </a:lnTo>
                  <a:lnTo>
                    <a:pt x="1461204" y="9199"/>
                  </a:lnTo>
                  <a:lnTo>
                    <a:pt x="14122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783720" y="5108367"/>
            <a:ext cx="5842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スポーツ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20828" y="2556205"/>
            <a:ext cx="1041400" cy="239168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200025">
              <a:lnSpc>
                <a:spcPct val="100000"/>
              </a:lnSpc>
              <a:spcBef>
                <a:spcPts val="425"/>
              </a:spcBef>
            </a:pPr>
            <a:r>
              <a:rPr sz="1200" spc="6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営業時間</a:t>
            </a:r>
            <a:endParaRPr sz="12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20828" y="2841120"/>
            <a:ext cx="1041400" cy="661035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27000" marR="119380">
              <a:lnSpc>
                <a:spcPct val="118100"/>
              </a:lnSpc>
              <a:spcBef>
                <a:spcPts val="375"/>
              </a:spcBef>
            </a:pP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月～金曜日 </a:t>
            </a:r>
            <a:r>
              <a:rPr sz="1000" spc="70" dirty="0">
                <a:solidFill>
                  <a:srgbClr val="231F20"/>
                </a:solidFill>
                <a:latin typeface="Yu Gothic Light"/>
                <a:cs typeface="Yu Gothic Light"/>
              </a:rPr>
              <a:t>10</a:t>
            </a:r>
            <a:r>
              <a:rPr sz="1000" spc="-70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時～</a:t>
            </a:r>
            <a:r>
              <a:rPr sz="1000" spc="-6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Yu Gothic Light"/>
                <a:cs typeface="Yu Gothic Light"/>
              </a:rPr>
              <a:t>18</a:t>
            </a:r>
            <a:r>
              <a:rPr sz="1000" spc="-6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時</a:t>
            </a:r>
            <a:endParaRPr sz="1000">
              <a:latin typeface="Yu Gothic Light"/>
              <a:cs typeface="Yu Gothic Light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8390108"/>
            <a:ext cx="7560309" cy="36195"/>
          </a:xfrm>
          <a:custGeom>
            <a:avLst/>
            <a:gdLst/>
            <a:ahLst/>
            <a:cxnLst/>
            <a:rect l="l" t="t" r="r" b="b"/>
            <a:pathLst>
              <a:path w="7560309" h="36195">
                <a:moveTo>
                  <a:pt x="0" y="0"/>
                </a:moveTo>
                <a:lnTo>
                  <a:pt x="0" y="36004"/>
                </a:lnTo>
                <a:lnTo>
                  <a:pt x="7560056" y="36004"/>
                </a:lnTo>
                <a:lnTo>
                  <a:pt x="7560056" y="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831579" y="8535812"/>
            <a:ext cx="2203450" cy="148717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700" b="1" spc="85" dirty="0">
                <a:solidFill>
                  <a:srgbClr val="231F20"/>
                </a:solidFill>
                <a:latin typeface="Yu Gothic"/>
                <a:cs typeface="Yu Gothic"/>
              </a:rPr>
              <a:t>ウィ</a:t>
            </a:r>
            <a:r>
              <a:rPr sz="1700" b="1" spc="-254" dirty="0">
                <a:solidFill>
                  <a:srgbClr val="231F20"/>
                </a:solidFill>
                <a:latin typeface="Yu Gothic"/>
                <a:cs typeface="Yu Gothic"/>
              </a:rPr>
              <a:t>ズ</a:t>
            </a:r>
            <a:r>
              <a:rPr sz="1700" b="1" spc="-425" dirty="0">
                <a:solidFill>
                  <a:srgbClr val="231F20"/>
                </a:solidFill>
                <a:latin typeface="Yu Gothic"/>
                <a:cs typeface="Yu Gothic"/>
              </a:rPr>
              <a:t>・</a:t>
            </a:r>
            <a:r>
              <a:rPr sz="1700" b="1" spc="85" dirty="0">
                <a:solidFill>
                  <a:srgbClr val="231F20"/>
                </a:solidFill>
                <a:latin typeface="Yu Gothic"/>
                <a:cs typeface="Yu Gothic"/>
              </a:rPr>
              <a:t>ユ</a:t>
            </a:r>
            <a:r>
              <a:rPr sz="1700" b="1" spc="254" dirty="0">
                <a:solidFill>
                  <a:srgbClr val="231F20"/>
                </a:solidFill>
                <a:latin typeface="Yu Gothic"/>
                <a:cs typeface="Yu Gothic"/>
              </a:rPr>
              <a:t>ー</a:t>
            </a:r>
            <a:r>
              <a:rPr sz="1700" b="1" spc="85" dirty="0">
                <a:solidFill>
                  <a:srgbClr val="231F20"/>
                </a:solidFill>
                <a:latin typeface="Yu Gothic"/>
                <a:cs typeface="Yu Gothic"/>
              </a:rPr>
              <a:t>○○○</a:t>
            </a:r>
            <a:endParaRPr sz="1700" dirty="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100" spc="145" dirty="0">
                <a:solidFill>
                  <a:srgbClr val="231F20"/>
                </a:solidFill>
                <a:latin typeface="Yu Gothic"/>
                <a:cs typeface="Yu Gothic"/>
              </a:rPr>
              <a:t>〒000-000</a:t>
            </a:r>
            <a:r>
              <a:rPr sz="1100" spc="35" dirty="0">
                <a:solidFill>
                  <a:srgbClr val="231F20"/>
                </a:solidFill>
                <a:latin typeface="Yu Gothic"/>
                <a:cs typeface="Yu Gothic"/>
              </a:rPr>
              <a:t>0</a:t>
            </a:r>
            <a:r>
              <a:rPr sz="1100" spc="-204" dirty="0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endParaRPr sz="1100" dirty="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100" spc="110" dirty="0">
                <a:solidFill>
                  <a:srgbClr val="231F20"/>
                </a:solidFill>
                <a:latin typeface="Yu Gothic"/>
                <a:cs typeface="Yu Gothic"/>
              </a:rPr>
              <a:t>○○市</a:t>
            </a:r>
            <a:r>
              <a:rPr sz="1100" spc="90" dirty="0">
                <a:solidFill>
                  <a:srgbClr val="231F20"/>
                </a:solidFill>
                <a:latin typeface="Yu Gothic"/>
                <a:cs typeface="Yu Gothic"/>
              </a:rPr>
              <a:t>○○○○○○○</a:t>
            </a:r>
            <a:r>
              <a:rPr sz="1100" spc="-204" dirty="0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endParaRPr sz="1100" dirty="0">
              <a:latin typeface="Yu Gothic"/>
              <a:cs typeface="Yu Gothic"/>
            </a:endParaRPr>
          </a:p>
          <a:p>
            <a:pPr marL="12700">
              <a:lnSpc>
                <a:spcPts val="1225"/>
              </a:lnSpc>
              <a:spcBef>
                <a:spcPts val="165"/>
              </a:spcBef>
            </a:pPr>
            <a:r>
              <a:rPr sz="1100" spc="90" dirty="0">
                <a:solidFill>
                  <a:srgbClr val="231F20"/>
                </a:solidFill>
                <a:latin typeface="Yu Gothic"/>
                <a:cs typeface="Yu Gothic"/>
              </a:rPr>
              <a:t>○○○○○○</a:t>
            </a:r>
            <a:r>
              <a:rPr sz="1100" spc="-204" dirty="0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endParaRPr sz="1100" dirty="0">
              <a:latin typeface="Yu Gothic"/>
              <a:cs typeface="Yu Gothic"/>
            </a:endParaRPr>
          </a:p>
          <a:p>
            <a:pPr marL="12700">
              <a:lnSpc>
                <a:spcPts val="2305"/>
              </a:lnSpc>
            </a:pPr>
            <a:r>
              <a:rPr sz="3000" b="1" spc="292" baseline="-4166" dirty="0">
                <a:solidFill>
                  <a:srgbClr val="231F20"/>
                </a:solidFill>
                <a:latin typeface="Yu Gothic"/>
                <a:cs typeface="Yu Gothic"/>
              </a:rPr>
              <a:t>☎</a:t>
            </a:r>
            <a:r>
              <a:rPr sz="1800" b="1" spc="195" dirty="0">
                <a:solidFill>
                  <a:srgbClr val="231F20"/>
                </a:solidFill>
                <a:latin typeface="Yu Gothic"/>
                <a:cs typeface="Yu Gothic"/>
              </a:rPr>
              <a:t>.00-0000-0000</a:t>
            </a:r>
            <a:endParaRPr sz="1800" dirty="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b="1" spc="65" dirty="0">
                <a:solidFill>
                  <a:srgbClr val="231F20"/>
                </a:solidFill>
                <a:latin typeface="Yu Gothic"/>
                <a:cs typeface="Yu Gothic"/>
              </a:rPr>
              <a:t>FAX.00-0000-0000</a:t>
            </a:r>
            <a:endParaRPr sz="1800" dirty="0">
              <a:latin typeface="Yu Gothic"/>
              <a:cs typeface="Yu Gothic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825623" y="10028217"/>
            <a:ext cx="3336925" cy="423545"/>
          </a:xfrm>
          <a:custGeom>
            <a:avLst/>
            <a:gdLst/>
            <a:ahLst/>
            <a:cxnLst/>
            <a:rect l="l" t="t" r="r" b="b"/>
            <a:pathLst>
              <a:path w="3336925" h="423545">
                <a:moveTo>
                  <a:pt x="3294214" y="0"/>
                </a:moveTo>
                <a:lnTo>
                  <a:pt x="42240" y="0"/>
                </a:lnTo>
                <a:lnTo>
                  <a:pt x="25808" y="3483"/>
                </a:lnTo>
                <a:lnTo>
                  <a:pt x="12380" y="12980"/>
                </a:lnTo>
                <a:lnTo>
                  <a:pt x="3322" y="27062"/>
                </a:lnTo>
                <a:lnTo>
                  <a:pt x="0" y="44297"/>
                </a:lnTo>
                <a:lnTo>
                  <a:pt x="0" y="378929"/>
                </a:lnTo>
                <a:lnTo>
                  <a:pt x="3322" y="396172"/>
                </a:lnTo>
                <a:lnTo>
                  <a:pt x="12380" y="410257"/>
                </a:lnTo>
                <a:lnTo>
                  <a:pt x="25808" y="419756"/>
                </a:lnTo>
                <a:lnTo>
                  <a:pt x="42240" y="423240"/>
                </a:lnTo>
                <a:lnTo>
                  <a:pt x="3294214" y="423240"/>
                </a:lnTo>
                <a:lnTo>
                  <a:pt x="3310662" y="419756"/>
                </a:lnTo>
                <a:lnTo>
                  <a:pt x="3324088" y="410257"/>
                </a:lnTo>
                <a:lnTo>
                  <a:pt x="3333137" y="396172"/>
                </a:lnTo>
                <a:lnTo>
                  <a:pt x="3336455" y="378929"/>
                </a:lnTo>
                <a:lnTo>
                  <a:pt x="3336455" y="44297"/>
                </a:lnTo>
                <a:lnTo>
                  <a:pt x="3333137" y="27062"/>
                </a:lnTo>
                <a:lnTo>
                  <a:pt x="3324088" y="12980"/>
                </a:lnTo>
                <a:lnTo>
                  <a:pt x="3310662" y="3483"/>
                </a:lnTo>
                <a:lnTo>
                  <a:pt x="329421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115903" y="10054088"/>
            <a:ext cx="2755900" cy="369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799"/>
              </a:lnSpc>
              <a:spcBef>
                <a:spcPts val="100"/>
              </a:spcBef>
            </a:pPr>
            <a:r>
              <a:rPr sz="1000" spc="7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その他、ご利用日や送迎時間、ご不明な点等 ございましたらお気軽にお問合せください。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364078" y="8605601"/>
            <a:ext cx="6771640" cy="1851025"/>
            <a:chOff x="364078" y="8605601"/>
            <a:chExt cx="6771640" cy="1851025"/>
          </a:xfrm>
        </p:grpSpPr>
        <p:sp>
          <p:nvSpPr>
            <p:cNvPr id="40" name="object 40"/>
            <p:cNvSpPr/>
            <p:nvPr/>
          </p:nvSpPr>
          <p:spPr>
            <a:xfrm>
              <a:off x="369158" y="8610681"/>
              <a:ext cx="3326765" cy="1840864"/>
            </a:xfrm>
            <a:custGeom>
              <a:avLst/>
              <a:gdLst/>
              <a:ahLst/>
              <a:cxnLst/>
              <a:rect l="l" t="t" r="r" b="b"/>
              <a:pathLst>
                <a:path w="3326765" h="1840865">
                  <a:moveTo>
                    <a:pt x="3326206" y="57581"/>
                  </a:moveTo>
                  <a:lnTo>
                    <a:pt x="3321660" y="35222"/>
                  </a:lnTo>
                  <a:lnTo>
                    <a:pt x="3309283" y="16913"/>
                  </a:lnTo>
                  <a:lnTo>
                    <a:pt x="3290962" y="4543"/>
                  </a:lnTo>
                  <a:lnTo>
                    <a:pt x="3268586" y="0"/>
                  </a:lnTo>
                  <a:lnTo>
                    <a:pt x="57619" y="0"/>
                  </a:lnTo>
                  <a:lnTo>
                    <a:pt x="35243" y="4543"/>
                  </a:lnTo>
                  <a:lnTo>
                    <a:pt x="16922" y="16913"/>
                  </a:lnTo>
                  <a:lnTo>
                    <a:pt x="4545" y="35222"/>
                  </a:lnTo>
                  <a:lnTo>
                    <a:pt x="0" y="57581"/>
                  </a:lnTo>
                  <a:lnTo>
                    <a:pt x="0" y="1783168"/>
                  </a:lnTo>
                  <a:lnTo>
                    <a:pt x="4545" y="1805543"/>
                  </a:lnTo>
                  <a:lnTo>
                    <a:pt x="16922" y="1823859"/>
                  </a:lnTo>
                  <a:lnTo>
                    <a:pt x="35243" y="1836232"/>
                  </a:lnTo>
                  <a:lnTo>
                    <a:pt x="57619" y="1840776"/>
                  </a:lnTo>
                  <a:lnTo>
                    <a:pt x="3268586" y="1840776"/>
                  </a:lnTo>
                  <a:lnTo>
                    <a:pt x="3290962" y="1836232"/>
                  </a:lnTo>
                  <a:lnTo>
                    <a:pt x="3309283" y="1823859"/>
                  </a:lnTo>
                  <a:lnTo>
                    <a:pt x="3321660" y="1805543"/>
                  </a:lnTo>
                  <a:lnTo>
                    <a:pt x="3326206" y="1783168"/>
                  </a:lnTo>
                  <a:lnTo>
                    <a:pt x="3326206" y="57581"/>
                  </a:lnTo>
                  <a:close/>
                </a:path>
              </a:pathLst>
            </a:custGeom>
            <a:ln w="101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05578" y="9311403"/>
              <a:ext cx="176402" cy="17526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505575" y="9310852"/>
              <a:ext cx="579755" cy="630555"/>
            </a:xfrm>
            <a:custGeom>
              <a:avLst/>
              <a:gdLst/>
              <a:ahLst/>
              <a:cxnLst/>
              <a:rect l="l" t="t" r="r" b="b"/>
              <a:pathLst>
                <a:path w="579754" h="630554">
                  <a:moveTo>
                    <a:pt x="25196" y="403948"/>
                  </a:moveTo>
                  <a:lnTo>
                    <a:pt x="0" y="403948"/>
                  </a:lnTo>
                  <a:lnTo>
                    <a:pt x="0" y="429348"/>
                  </a:lnTo>
                  <a:lnTo>
                    <a:pt x="25196" y="429348"/>
                  </a:lnTo>
                  <a:lnTo>
                    <a:pt x="25196" y="403948"/>
                  </a:lnTo>
                  <a:close/>
                </a:path>
                <a:path w="579754" h="630554">
                  <a:moveTo>
                    <a:pt x="25196" y="353148"/>
                  </a:moveTo>
                  <a:lnTo>
                    <a:pt x="0" y="353148"/>
                  </a:lnTo>
                  <a:lnTo>
                    <a:pt x="0" y="378548"/>
                  </a:lnTo>
                  <a:lnTo>
                    <a:pt x="25196" y="378548"/>
                  </a:lnTo>
                  <a:lnTo>
                    <a:pt x="25196" y="353148"/>
                  </a:lnTo>
                  <a:close/>
                </a:path>
                <a:path w="579754" h="630554">
                  <a:moveTo>
                    <a:pt x="50406" y="327748"/>
                  </a:moveTo>
                  <a:lnTo>
                    <a:pt x="25196" y="327748"/>
                  </a:lnTo>
                  <a:lnTo>
                    <a:pt x="25196" y="353148"/>
                  </a:lnTo>
                  <a:lnTo>
                    <a:pt x="50406" y="353148"/>
                  </a:lnTo>
                  <a:lnTo>
                    <a:pt x="50406" y="327748"/>
                  </a:lnTo>
                  <a:close/>
                </a:path>
                <a:path w="579754" h="630554">
                  <a:moveTo>
                    <a:pt x="75590" y="302399"/>
                  </a:moveTo>
                  <a:lnTo>
                    <a:pt x="50406" y="302399"/>
                  </a:lnTo>
                  <a:lnTo>
                    <a:pt x="50406" y="278218"/>
                  </a:lnTo>
                  <a:lnTo>
                    <a:pt x="25196" y="278218"/>
                  </a:lnTo>
                  <a:lnTo>
                    <a:pt x="25196" y="252818"/>
                  </a:lnTo>
                  <a:lnTo>
                    <a:pt x="0" y="252818"/>
                  </a:lnTo>
                  <a:lnTo>
                    <a:pt x="0" y="327748"/>
                  </a:lnTo>
                  <a:lnTo>
                    <a:pt x="25196" y="327748"/>
                  </a:lnTo>
                  <a:lnTo>
                    <a:pt x="25196" y="303618"/>
                  </a:lnTo>
                  <a:lnTo>
                    <a:pt x="50393" y="303618"/>
                  </a:lnTo>
                  <a:lnTo>
                    <a:pt x="50393" y="327583"/>
                  </a:lnTo>
                  <a:lnTo>
                    <a:pt x="75590" y="327583"/>
                  </a:lnTo>
                  <a:lnTo>
                    <a:pt x="75590" y="302399"/>
                  </a:lnTo>
                  <a:close/>
                </a:path>
                <a:path w="579754" h="630554">
                  <a:moveTo>
                    <a:pt x="75603" y="202018"/>
                  </a:moveTo>
                  <a:lnTo>
                    <a:pt x="0" y="202018"/>
                  </a:lnTo>
                  <a:lnTo>
                    <a:pt x="0" y="227418"/>
                  </a:lnTo>
                  <a:lnTo>
                    <a:pt x="25196" y="227418"/>
                  </a:lnTo>
                  <a:lnTo>
                    <a:pt x="25196" y="252818"/>
                  </a:lnTo>
                  <a:lnTo>
                    <a:pt x="50406" y="252818"/>
                  </a:lnTo>
                  <a:lnTo>
                    <a:pt x="50406" y="227418"/>
                  </a:lnTo>
                  <a:lnTo>
                    <a:pt x="75603" y="227418"/>
                  </a:lnTo>
                  <a:lnTo>
                    <a:pt x="75603" y="202018"/>
                  </a:lnTo>
                  <a:close/>
                </a:path>
                <a:path w="579754" h="630554">
                  <a:moveTo>
                    <a:pt x="100799" y="327583"/>
                  </a:moveTo>
                  <a:lnTo>
                    <a:pt x="75590" y="327583"/>
                  </a:lnTo>
                  <a:lnTo>
                    <a:pt x="75590" y="352806"/>
                  </a:lnTo>
                  <a:lnTo>
                    <a:pt x="100799" y="352806"/>
                  </a:lnTo>
                  <a:lnTo>
                    <a:pt x="100799" y="327583"/>
                  </a:lnTo>
                  <a:close/>
                </a:path>
                <a:path w="579754" h="630554">
                  <a:moveTo>
                    <a:pt x="100812" y="403948"/>
                  </a:moveTo>
                  <a:lnTo>
                    <a:pt x="75603" y="403948"/>
                  </a:lnTo>
                  <a:lnTo>
                    <a:pt x="75603" y="378548"/>
                  </a:lnTo>
                  <a:lnTo>
                    <a:pt x="25196" y="378548"/>
                  </a:lnTo>
                  <a:lnTo>
                    <a:pt x="25196" y="403948"/>
                  </a:lnTo>
                  <a:lnTo>
                    <a:pt x="50406" y="403948"/>
                  </a:lnTo>
                  <a:lnTo>
                    <a:pt x="50406" y="429348"/>
                  </a:lnTo>
                  <a:lnTo>
                    <a:pt x="100812" y="429348"/>
                  </a:lnTo>
                  <a:lnTo>
                    <a:pt x="100812" y="403948"/>
                  </a:lnTo>
                  <a:close/>
                </a:path>
                <a:path w="579754" h="630554">
                  <a:moveTo>
                    <a:pt x="151168" y="327596"/>
                  </a:moveTo>
                  <a:lnTo>
                    <a:pt x="125996" y="327596"/>
                  </a:lnTo>
                  <a:lnTo>
                    <a:pt x="125996" y="340220"/>
                  </a:lnTo>
                  <a:lnTo>
                    <a:pt x="125996" y="352806"/>
                  </a:lnTo>
                  <a:lnTo>
                    <a:pt x="151168" y="352806"/>
                  </a:lnTo>
                  <a:lnTo>
                    <a:pt x="151168" y="327596"/>
                  </a:lnTo>
                  <a:close/>
                </a:path>
                <a:path w="579754" h="630554">
                  <a:moveTo>
                    <a:pt x="151180" y="378548"/>
                  </a:moveTo>
                  <a:lnTo>
                    <a:pt x="100812" y="378548"/>
                  </a:lnTo>
                  <a:lnTo>
                    <a:pt x="100812" y="403948"/>
                  </a:lnTo>
                  <a:lnTo>
                    <a:pt x="151180" y="403948"/>
                  </a:lnTo>
                  <a:lnTo>
                    <a:pt x="151180" y="378548"/>
                  </a:lnTo>
                  <a:close/>
                </a:path>
                <a:path w="579754" h="630554">
                  <a:moveTo>
                    <a:pt x="226783" y="151218"/>
                  </a:moveTo>
                  <a:lnTo>
                    <a:pt x="201612" y="151218"/>
                  </a:lnTo>
                  <a:lnTo>
                    <a:pt x="201612" y="202018"/>
                  </a:lnTo>
                  <a:lnTo>
                    <a:pt x="100812" y="202018"/>
                  </a:lnTo>
                  <a:lnTo>
                    <a:pt x="100812" y="227418"/>
                  </a:lnTo>
                  <a:lnTo>
                    <a:pt x="75603" y="227418"/>
                  </a:lnTo>
                  <a:lnTo>
                    <a:pt x="75603" y="252818"/>
                  </a:lnTo>
                  <a:lnTo>
                    <a:pt x="100812" y="252818"/>
                  </a:lnTo>
                  <a:lnTo>
                    <a:pt x="100812" y="278218"/>
                  </a:lnTo>
                  <a:lnTo>
                    <a:pt x="176415" y="278218"/>
                  </a:lnTo>
                  <a:lnTo>
                    <a:pt x="176415" y="252818"/>
                  </a:lnTo>
                  <a:lnTo>
                    <a:pt x="126009" y="252818"/>
                  </a:lnTo>
                  <a:lnTo>
                    <a:pt x="126009" y="227418"/>
                  </a:lnTo>
                  <a:lnTo>
                    <a:pt x="226783" y="227418"/>
                  </a:lnTo>
                  <a:lnTo>
                    <a:pt x="226783" y="151218"/>
                  </a:lnTo>
                  <a:close/>
                </a:path>
                <a:path w="579754" h="630554">
                  <a:moveTo>
                    <a:pt x="226783" y="50888"/>
                  </a:moveTo>
                  <a:lnTo>
                    <a:pt x="201612" y="50888"/>
                  </a:lnTo>
                  <a:lnTo>
                    <a:pt x="201612" y="76288"/>
                  </a:lnTo>
                  <a:lnTo>
                    <a:pt x="226783" y="76288"/>
                  </a:lnTo>
                  <a:lnTo>
                    <a:pt x="226783" y="50888"/>
                  </a:lnTo>
                  <a:close/>
                </a:path>
                <a:path w="579754" h="630554">
                  <a:moveTo>
                    <a:pt x="251993" y="227418"/>
                  </a:moveTo>
                  <a:lnTo>
                    <a:pt x="226783" y="227418"/>
                  </a:lnTo>
                  <a:lnTo>
                    <a:pt x="226783" y="252818"/>
                  </a:lnTo>
                  <a:lnTo>
                    <a:pt x="251993" y="252818"/>
                  </a:lnTo>
                  <a:lnTo>
                    <a:pt x="251993" y="227418"/>
                  </a:lnTo>
                  <a:close/>
                </a:path>
                <a:path w="579754" h="630554">
                  <a:moveTo>
                    <a:pt x="251993" y="76288"/>
                  </a:moveTo>
                  <a:lnTo>
                    <a:pt x="226783" y="76288"/>
                  </a:lnTo>
                  <a:lnTo>
                    <a:pt x="226783" y="127088"/>
                  </a:lnTo>
                  <a:lnTo>
                    <a:pt x="251993" y="127088"/>
                  </a:lnTo>
                  <a:lnTo>
                    <a:pt x="251993" y="76288"/>
                  </a:lnTo>
                  <a:close/>
                </a:path>
                <a:path w="579754" h="630554">
                  <a:moveTo>
                    <a:pt x="251993" y="25488"/>
                  </a:moveTo>
                  <a:lnTo>
                    <a:pt x="226783" y="25488"/>
                  </a:lnTo>
                  <a:lnTo>
                    <a:pt x="226783" y="50888"/>
                  </a:lnTo>
                  <a:lnTo>
                    <a:pt x="251993" y="50888"/>
                  </a:lnTo>
                  <a:lnTo>
                    <a:pt x="251993" y="25488"/>
                  </a:lnTo>
                  <a:close/>
                </a:path>
                <a:path w="579754" h="630554">
                  <a:moveTo>
                    <a:pt x="277190" y="88"/>
                  </a:moveTo>
                  <a:lnTo>
                    <a:pt x="251993" y="88"/>
                  </a:lnTo>
                  <a:lnTo>
                    <a:pt x="251993" y="25488"/>
                  </a:lnTo>
                  <a:lnTo>
                    <a:pt x="277190" y="25488"/>
                  </a:lnTo>
                  <a:lnTo>
                    <a:pt x="277190" y="88"/>
                  </a:lnTo>
                  <a:close/>
                </a:path>
                <a:path w="579754" h="630554">
                  <a:moveTo>
                    <a:pt x="302412" y="378002"/>
                  </a:moveTo>
                  <a:lnTo>
                    <a:pt x="277190" y="378002"/>
                  </a:lnTo>
                  <a:lnTo>
                    <a:pt x="277190" y="390588"/>
                  </a:lnTo>
                  <a:lnTo>
                    <a:pt x="277190" y="403199"/>
                  </a:lnTo>
                  <a:lnTo>
                    <a:pt x="302412" y="403199"/>
                  </a:lnTo>
                  <a:lnTo>
                    <a:pt x="302412" y="378002"/>
                  </a:lnTo>
                  <a:close/>
                </a:path>
                <a:path w="579754" h="630554">
                  <a:moveTo>
                    <a:pt x="302425" y="176618"/>
                  </a:moveTo>
                  <a:lnTo>
                    <a:pt x="277190" y="176618"/>
                  </a:lnTo>
                  <a:lnTo>
                    <a:pt x="277190" y="202018"/>
                  </a:lnTo>
                  <a:lnTo>
                    <a:pt x="302425" y="202018"/>
                  </a:lnTo>
                  <a:lnTo>
                    <a:pt x="302425" y="176618"/>
                  </a:lnTo>
                  <a:close/>
                </a:path>
                <a:path w="579754" h="630554">
                  <a:moveTo>
                    <a:pt x="302425" y="50888"/>
                  </a:moveTo>
                  <a:lnTo>
                    <a:pt x="277190" y="50888"/>
                  </a:lnTo>
                  <a:lnTo>
                    <a:pt x="277190" y="76288"/>
                  </a:lnTo>
                  <a:lnTo>
                    <a:pt x="302425" y="76288"/>
                  </a:lnTo>
                  <a:lnTo>
                    <a:pt x="302425" y="50888"/>
                  </a:lnTo>
                  <a:close/>
                </a:path>
                <a:path w="579754" h="630554">
                  <a:moveTo>
                    <a:pt x="327596" y="76288"/>
                  </a:moveTo>
                  <a:lnTo>
                    <a:pt x="302425" y="76288"/>
                  </a:lnTo>
                  <a:lnTo>
                    <a:pt x="302425" y="127088"/>
                  </a:lnTo>
                  <a:lnTo>
                    <a:pt x="251993" y="127088"/>
                  </a:lnTo>
                  <a:lnTo>
                    <a:pt x="251993" y="176618"/>
                  </a:lnTo>
                  <a:lnTo>
                    <a:pt x="277190" y="176618"/>
                  </a:lnTo>
                  <a:lnTo>
                    <a:pt x="277190" y="151218"/>
                  </a:lnTo>
                  <a:lnTo>
                    <a:pt x="302425" y="151218"/>
                  </a:lnTo>
                  <a:lnTo>
                    <a:pt x="302425" y="176618"/>
                  </a:lnTo>
                  <a:lnTo>
                    <a:pt x="327596" y="176618"/>
                  </a:lnTo>
                  <a:lnTo>
                    <a:pt x="327596" y="151218"/>
                  </a:lnTo>
                  <a:lnTo>
                    <a:pt x="327596" y="76288"/>
                  </a:lnTo>
                  <a:close/>
                </a:path>
                <a:path w="579754" h="630554">
                  <a:moveTo>
                    <a:pt x="352793" y="25184"/>
                  </a:moveTo>
                  <a:lnTo>
                    <a:pt x="327596" y="25184"/>
                  </a:lnTo>
                  <a:lnTo>
                    <a:pt x="327596" y="50419"/>
                  </a:lnTo>
                  <a:lnTo>
                    <a:pt x="352793" y="50419"/>
                  </a:lnTo>
                  <a:lnTo>
                    <a:pt x="352793" y="25184"/>
                  </a:lnTo>
                  <a:close/>
                </a:path>
                <a:path w="579754" h="630554">
                  <a:moveTo>
                    <a:pt x="428371" y="151218"/>
                  </a:moveTo>
                  <a:lnTo>
                    <a:pt x="403225" y="151218"/>
                  </a:lnTo>
                  <a:lnTo>
                    <a:pt x="403225" y="176618"/>
                  </a:lnTo>
                  <a:lnTo>
                    <a:pt x="428371" y="176618"/>
                  </a:lnTo>
                  <a:lnTo>
                    <a:pt x="428371" y="151218"/>
                  </a:lnTo>
                  <a:close/>
                </a:path>
                <a:path w="579754" h="630554">
                  <a:moveTo>
                    <a:pt x="428371" y="101688"/>
                  </a:moveTo>
                  <a:lnTo>
                    <a:pt x="378002" y="101688"/>
                  </a:lnTo>
                  <a:lnTo>
                    <a:pt x="378002" y="76288"/>
                  </a:lnTo>
                  <a:lnTo>
                    <a:pt x="352793" y="76288"/>
                  </a:lnTo>
                  <a:lnTo>
                    <a:pt x="352793" y="127088"/>
                  </a:lnTo>
                  <a:lnTo>
                    <a:pt x="378002" y="127088"/>
                  </a:lnTo>
                  <a:lnTo>
                    <a:pt x="378002" y="151218"/>
                  </a:lnTo>
                  <a:lnTo>
                    <a:pt x="403225" y="151218"/>
                  </a:lnTo>
                  <a:lnTo>
                    <a:pt x="403225" y="127088"/>
                  </a:lnTo>
                  <a:lnTo>
                    <a:pt x="428371" y="127088"/>
                  </a:lnTo>
                  <a:lnTo>
                    <a:pt x="428371" y="101688"/>
                  </a:lnTo>
                  <a:close/>
                </a:path>
                <a:path w="579754" h="630554">
                  <a:moveTo>
                    <a:pt x="428371" y="25184"/>
                  </a:moveTo>
                  <a:lnTo>
                    <a:pt x="403225" y="25184"/>
                  </a:lnTo>
                  <a:lnTo>
                    <a:pt x="403225" y="0"/>
                  </a:lnTo>
                  <a:lnTo>
                    <a:pt x="352793" y="0"/>
                  </a:lnTo>
                  <a:lnTo>
                    <a:pt x="352793" y="25184"/>
                  </a:lnTo>
                  <a:lnTo>
                    <a:pt x="377990" y="25184"/>
                  </a:lnTo>
                  <a:lnTo>
                    <a:pt x="377990" y="50419"/>
                  </a:lnTo>
                  <a:lnTo>
                    <a:pt x="428371" y="50419"/>
                  </a:lnTo>
                  <a:lnTo>
                    <a:pt x="428371" y="25184"/>
                  </a:lnTo>
                  <a:close/>
                </a:path>
                <a:path w="579754" h="630554">
                  <a:moveTo>
                    <a:pt x="478790" y="453593"/>
                  </a:moveTo>
                  <a:lnTo>
                    <a:pt x="453593" y="453593"/>
                  </a:lnTo>
                  <a:lnTo>
                    <a:pt x="453593" y="466204"/>
                  </a:lnTo>
                  <a:lnTo>
                    <a:pt x="453593" y="478815"/>
                  </a:lnTo>
                  <a:lnTo>
                    <a:pt x="478790" y="478815"/>
                  </a:lnTo>
                  <a:lnTo>
                    <a:pt x="478790" y="453593"/>
                  </a:lnTo>
                  <a:close/>
                </a:path>
                <a:path w="579754" h="630554">
                  <a:moveTo>
                    <a:pt x="478802" y="580478"/>
                  </a:moveTo>
                  <a:lnTo>
                    <a:pt x="453605" y="580478"/>
                  </a:lnTo>
                  <a:lnTo>
                    <a:pt x="453605" y="605878"/>
                  </a:lnTo>
                  <a:lnTo>
                    <a:pt x="478802" y="605878"/>
                  </a:lnTo>
                  <a:lnTo>
                    <a:pt x="478802" y="580478"/>
                  </a:lnTo>
                  <a:close/>
                </a:path>
                <a:path w="579754" h="630554">
                  <a:moveTo>
                    <a:pt x="503986" y="605878"/>
                  </a:moveTo>
                  <a:lnTo>
                    <a:pt x="478802" y="605878"/>
                  </a:lnTo>
                  <a:lnTo>
                    <a:pt x="478802" y="630008"/>
                  </a:lnTo>
                  <a:lnTo>
                    <a:pt x="503986" y="630008"/>
                  </a:lnTo>
                  <a:lnTo>
                    <a:pt x="503986" y="605878"/>
                  </a:lnTo>
                  <a:close/>
                </a:path>
                <a:path w="579754" h="630554">
                  <a:moveTo>
                    <a:pt x="579615" y="529678"/>
                  </a:moveTo>
                  <a:lnTo>
                    <a:pt x="554405" y="529678"/>
                  </a:lnTo>
                  <a:lnTo>
                    <a:pt x="554405" y="504278"/>
                  </a:lnTo>
                  <a:lnTo>
                    <a:pt x="554405" y="429348"/>
                  </a:lnTo>
                  <a:lnTo>
                    <a:pt x="554405" y="403948"/>
                  </a:lnTo>
                  <a:lnTo>
                    <a:pt x="529209" y="403948"/>
                  </a:lnTo>
                  <a:lnTo>
                    <a:pt x="529209" y="378548"/>
                  </a:lnTo>
                  <a:lnTo>
                    <a:pt x="503986" y="378548"/>
                  </a:lnTo>
                  <a:lnTo>
                    <a:pt x="503986" y="403948"/>
                  </a:lnTo>
                  <a:lnTo>
                    <a:pt x="503986" y="429348"/>
                  </a:lnTo>
                  <a:lnTo>
                    <a:pt x="503986" y="504278"/>
                  </a:lnTo>
                  <a:lnTo>
                    <a:pt x="428371" y="504278"/>
                  </a:lnTo>
                  <a:lnTo>
                    <a:pt x="428371" y="429348"/>
                  </a:lnTo>
                  <a:lnTo>
                    <a:pt x="503986" y="429348"/>
                  </a:lnTo>
                  <a:lnTo>
                    <a:pt x="503986" y="403948"/>
                  </a:lnTo>
                  <a:lnTo>
                    <a:pt x="478802" y="403948"/>
                  </a:lnTo>
                  <a:lnTo>
                    <a:pt x="478802" y="378548"/>
                  </a:lnTo>
                  <a:lnTo>
                    <a:pt x="503986" y="378548"/>
                  </a:lnTo>
                  <a:lnTo>
                    <a:pt x="503986" y="353148"/>
                  </a:lnTo>
                  <a:lnTo>
                    <a:pt x="478802" y="353148"/>
                  </a:lnTo>
                  <a:lnTo>
                    <a:pt x="478802" y="327748"/>
                  </a:lnTo>
                  <a:lnTo>
                    <a:pt x="503986" y="327748"/>
                  </a:lnTo>
                  <a:lnTo>
                    <a:pt x="503986" y="303618"/>
                  </a:lnTo>
                  <a:lnTo>
                    <a:pt x="478802" y="303618"/>
                  </a:lnTo>
                  <a:lnTo>
                    <a:pt x="478802" y="278218"/>
                  </a:lnTo>
                  <a:lnTo>
                    <a:pt x="503986" y="278218"/>
                  </a:lnTo>
                  <a:lnTo>
                    <a:pt x="503986" y="252818"/>
                  </a:lnTo>
                  <a:lnTo>
                    <a:pt x="478802" y="252818"/>
                  </a:lnTo>
                  <a:lnTo>
                    <a:pt x="478802" y="202018"/>
                  </a:lnTo>
                  <a:lnTo>
                    <a:pt x="453605" y="202018"/>
                  </a:lnTo>
                  <a:lnTo>
                    <a:pt x="453605" y="227418"/>
                  </a:lnTo>
                  <a:lnTo>
                    <a:pt x="453605" y="252818"/>
                  </a:lnTo>
                  <a:lnTo>
                    <a:pt x="453605" y="278218"/>
                  </a:lnTo>
                  <a:lnTo>
                    <a:pt x="453605" y="303618"/>
                  </a:lnTo>
                  <a:lnTo>
                    <a:pt x="428371" y="303618"/>
                  </a:lnTo>
                  <a:lnTo>
                    <a:pt x="428371" y="327596"/>
                  </a:lnTo>
                  <a:lnTo>
                    <a:pt x="403225" y="327596"/>
                  </a:lnTo>
                  <a:lnTo>
                    <a:pt x="403225" y="340220"/>
                  </a:lnTo>
                  <a:lnTo>
                    <a:pt x="403225" y="352806"/>
                  </a:lnTo>
                  <a:lnTo>
                    <a:pt x="428371" y="352806"/>
                  </a:lnTo>
                  <a:lnTo>
                    <a:pt x="428371" y="327748"/>
                  </a:lnTo>
                  <a:lnTo>
                    <a:pt x="453605" y="327748"/>
                  </a:lnTo>
                  <a:lnTo>
                    <a:pt x="453605" y="353148"/>
                  </a:lnTo>
                  <a:lnTo>
                    <a:pt x="428371" y="353148"/>
                  </a:lnTo>
                  <a:lnTo>
                    <a:pt x="428371" y="378548"/>
                  </a:lnTo>
                  <a:lnTo>
                    <a:pt x="453605" y="378548"/>
                  </a:lnTo>
                  <a:lnTo>
                    <a:pt x="453605" y="403948"/>
                  </a:lnTo>
                  <a:lnTo>
                    <a:pt x="403225" y="403948"/>
                  </a:lnTo>
                  <a:lnTo>
                    <a:pt x="403225" y="378548"/>
                  </a:lnTo>
                  <a:lnTo>
                    <a:pt x="378002" y="378548"/>
                  </a:lnTo>
                  <a:lnTo>
                    <a:pt x="378002" y="353148"/>
                  </a:lnTo>
                  <a:lnTo>
                    <a:pt x="352793" y="353148"/>
                  </a:lnTo>
                  <a:lnTo>
                    <a:pt x="352793" y="252818"/>
                  </a:lnTo>
                  <a:lnTo>
                    <a:pt x="327596" y="252818"/>
                  </a:lnTo>
                  <a:lnTo>
                    <a:pt x="327596" y="227418"/>
                  </a:lnTo>
                  <a:lnTo>
                    <a:pt x="403225" y="227418"/>
                  </a:lnTo>
                  <a:lnTo>
                    <a:pt x="403225" y="278218"/>
                  </a:lnTo>
                  <a:lnTo>
                    <a:pt x="378002" y="278218"/>
                  </a:lnTo>
                  <a:lnTo>
                    <a:pt x="378002" y="303618"/>
                  </a:lnTo>
                  <a:lnTo>
                    <a:pt x="428371" y="303618"/>
                  </a:lnTo>
                  <a:lnTo>
                    <a:pt x="428371" y="278218"/>
                  </a:lnTo>
                  <a:lnTo>
                    <a:pt x="453605" y="278218"/>
                  </a:lnTo>
                  <a:lnTo>
                    <a:pt x="453605" y="252818"/>
                  </a:lnTo>
                  <a:lnTo>
                    <a:pt x="428371" y="252818"/>
                  </a:lnTo>
                  <a:lnTo>
                    <a:pt x="428371" y="227418"/>
                  </a:lnTo>
                  <a:lnTo>
                    <a:pt x="453605" y="227418"/>
                  </a:lnTo>
                  <a:lnTo>
                    <a:pt x="453605" y="202018"/>
                  </a:lnTo>
                  <a:lnTo>
                    <a:pt x="403225" y="202018"/>
                  </a:lnTo>
                  <a:lnTo>
                    <a:pt x="403225" y="176618"/>
                  </a:lnTo>
                  <a:lnTo>
                    <a:pt x="378002" y="176618"/>
                  </a:lnTo>
                  <a:lnTo>
                    <a:pt x="378002" y="151218"/>
                  </a:lnTo>
                  <a:lnTo>
                    <a:pt x="352793" y="151218"/>
                  </a:lnTo>
                  <a:lnTo>
                    <a:pt x="352793" y="176618"/>
                  </a:lnTo>
                  <a:lnTo>
                    <a:pt x="327596" y="176618"/>
                  </a:lnTo>
                  <a:lnTo>
                    <a:pt x="327596" y="202018"/>
                  </a:lnTo>
                  <a:lnTo>
                    <a:pt x="302425" y="202018"/>
                  </a:lnTo>
                  <a:lnTo>
                    <a:pt x="302425" y="227418"/>
                  </a:lnTo>
                  <a:lnTo>
                    <a:pt x="277190" y="227418"/>
                  </a:lnTo>
                  <a:lnTo>
                    <a:pt x="277190" y="252818"/>
                  </a:lnTo>
                  <a:lnTo>
                    <a:pt x="251993" y="252818"/>
                  </a:lnTo>
                  <a:lnTo>
                    <a:pt x="251993" y="278218"/>
                  </a:lnTo>
                  <a:lnTo>
                    <a:pt x="226783" y="278218"/>
                  </a:lnTo>
                  <a:lnTo>
                    <a:pt x="226783" y="303618"/>
                  </a:lnTo>
                  <a:lnTo>
                    <a:pt x="251993" y="303618"/>
                  </a:lnTo>
                  <a:lnTo>
                    <a:pt x="251993" y="353148"/>
                  </a:lnTo>
                  <a:lnTo>
                    <a:pt x="302425" y="353148"/>
                  </a:lnTo>
                  <a:lnTo>
                    <a:pt x="302425" y="303618"/>
                  </a:lnTo>
                  <a:lnTo>
                    <a:pt x="277190" y="303618"/>
                  </a:lnTo>
                  <a:lnTo>
                    <a:pt x="277190" y="278218"/>
                  </a:lnTo>
                  <a:lnTo>
                    <a:pt x="302425" y="278218"/>
                  </a:lnTo>
                  <a:lnTo>
                    <a:pt x="302425" y="303618"/>
                  </a:lnTo>
                  <a:lnTo>
                    <a:pt x="327596" y="303618"/>
                  </a:lnTo>
                  <a:lnTo>
                    <a:pt x="327596" y="403948"/>
                  </a:lnTo>
                  <a:lnTo>
                    <a:pt x="302425" y="403948"/>
                  </a:lnTo>
                  <a:lnTo>
                    <a:pt x="302425" y="429348"/>
                  </a:lnTo>
                  <a:lnTo>
                    <a:pt x="251993" y="429348"/>
                  </a:lnTo>
                  <a:lnTo>
                    <a:pt x="251993" y="353148"/>
                  </a:lnTo>
                  <a:lnTo>
                    <a:pt x="226783" y="353148"/>
                  </a:lnTo>
                  <a:lnTo>
                    <a:pt x="226783" y="403948"/>
                  </a:lnTo>
                  <a:lnTo>
                    <a:pt x="201612" y="403948"/>
                  </a:lnTo>
                  <a:lnTo>
                    <a:pt x="201612" y="353148"/>
                  </a:lnTo>
                  <a:lnTo>
                    <a:pt x="226783" y="353148"/>
                  </a:lnTo>
                  <a:lnTo>
                    <a:pt x="226783" y="327748"/>
                  </a:lnTo>
                  <a:lnTo>
                    <a:pt x="201612" y="327748"/>
                  </a:lnTo>
                  <a:lnTo>
                    <a:pt x="201612" y="303618"/>
                  </a:lnTo>
                  <a:lnTo>
                    <a:pt x="151180" y="303618"/>
                  </a:lnTo>
                  <a:lnTo>
                    <a:pt x="151180" y="327748"/>
                  </a:lnTo>
                  <a:lnTo>
                    <a:pt x="176415" y="327748"/>
                  </a:lnTo>
                  <a:lnTo>
                    <a:pt x="176415" y="353148"/>
                  </a:lnTo>
                  <a:lnTo>
                    <a:pt x="151180" y="353148"/>
                  </a:lnTo>
                  <a:lnTo>
                    <a:pt x="151180" y="378548"/>
                  </a:lnTo>
                  <a:lnTo>
                    <a:pt x="176415" y="378548"/>
                  </a:lnTo>
                  <a:lnTo>
                    <a:pt x="176415" y="403948"/>
                  </a:lnTo>
                  <a:lnTo>
                    <a:pt x="151180" y="403948"/>
                  </a:lnTo>
                  <a:lnTo>
                    <a:pt x="151180" y="429348"/>
                  </a:lnTo>
                  <a:lnTo>
                    <a:pt x="201612" y="429348"/>
                  </a:lnTo>
                  <a:lnTo>
                    <a:pt x="201612" y="529678"/>
                  </a:lnTo>
                  <a:lnTo>
                    <a:pt x="251993" y="529678"/>
                  </a:lnTo>
                  <a:lnTo>
                    <a:pt x="251993" y="478878"/>
                  </a:lnTo>
                  <a:lnTo>
                    <a:pt x="226783" y="478878"/>
                  </a:lnTo>
                  <a:lnTo>
                    <a:pt x="226783" y="454748"/>
                  </a:lnTo>
                  <a:lnTo>
                    <a:pt x="277190" y="454748"/>
                  </a:lnTo>
                  <a:lnTo>
                    <a:pt x="277190" y="478878"/>
                  </a:lnTo>
                  <a:lnTo>
                    <a:pt x="302425" y="478878"/>
                  </a:lnTo>
                  <a:lnTo>
                    <a:pt x="302425" y="504278"/>
                  </a:lnTo>
                  <a:lnTo>
                    <a:pt x="277190" y="504278"/>
                  </a:lnTo>
                  <a:lnTo>
                    <a:pt x="277190" y="529678"/>
                  </a:lnTo>
                  <a:lnTo>
                    <a:pt x="251993" y="529678"/>
                  </a:lnTo>
                  <a:lnTo>
                    <a:pt x="251993" y="555078"/>
                  </a:lnTo>
                  <a:lnTo>
                    <a:pt x="302425" y="555078"/>
                  </a:lnTo>
                  <a:lnTo>
                    <a:pt x="302425" y="529678"/>
                  </a:lnTo>
                  <a:lnTo>
                    <a:pt x="352793" y="529678"/>
                  </a:lnTo>
                  <a:lnTo>
                    <a:pt x="352793" y="504278"/>
                  </a:lnTo>
                  <a:lnTo>
                    <a:pt x="378002" y="504278"/>
                  </a:lnTo>
                  <a:lnTo>
                    <a:pt x="378002" y="478878"/>
                  </a:lnTo>
                  <a:lnTo>
                    <a:pt x="352793" y="478878"/>
                  </a:lnTo>
                  <a:lnTo>
                    <a:pt x="352793" y="454748"/>
                  </a:lnTo>
                  <a:lnTo>
                    <a:pt x="327596" y="454748"/>
                  </a:lnTo>
                  <a:lnTo>
                    <a:pt x="327596" y="429348"/>
                  </a:lnTo>
                  <a:lnTo>
                    <a:pt x="352793" y="429348"/>
                  </a:lnTo>
                  <a:lnTo>
                    <a:pt x="352793" y="403948"/>
                  </a:lnTo>
                  <a:lnTo>
                    <a:pt x="378002" y="403948"/>
                  </a:lnTo>
                  <a:lnTo>
                    <a:pt x="378002" y="478878"/>
                  </a:lnTo>
                  <a:lnTo>
                    <a:pt x="403225" y="478878"/>
                  </a:lnTo>
                  <a:lnTo>
                    <a:pt x="403225" y="555078"/>
                  </a:lnTo>
                  <a:lnTo>
                    <a:pt x="378002" y="555078"/>
                  </a:lnTo>
                  <a:lnTo>
                    <a:pt x="378002" y="580478"/>
                  </a:lnTo>
                  <a:lnTo>
                    <a:pt x="403225" y="580478"/>
                  </a:lnTo>
                  <a:lnTo>
                    <a:pt x="403225" y="605878"/>
                  </a:lnTo>
                  <a:lnTo>
                    <a:pt x="378002" y="605878"/>
                  </a:lnTo>
                  <a:lnTo>
                    <a:pt x="378002" y="580478"/>
                  </a:lnTo>
                  <a:lnTo>
                    <a:pt x="302425" y="580478"/>
                  </a:lnTo>
                  <a:lnTo>
                    <a:pt x="302425" y="605878"/>
                  </a:lnTo>
                  <a:lnTo>
                    <a:pt x="226783" y="605878"/>
                  </a:lnTo>
                  <a:lnTo>
                    <a:pt x="226783" y="555078"/>
                  </a:lnTo>
                  <a:lnTo>
                    <a:pt x="201612" y="555078"/>
                  </a:lnTo>
                  <a:lnTo>
                    <a:pt x="201612" y="630008"/>
                  </a:lnTo>
                  <a:lnTo>
                    <a:pt x="428371" y="630008"/>
                  </a:lnTo>
                  <a:lnTo>
                    <a:pt x="428371" y="605878"/>
                  </a:lnTo>
                  <a:lnTo>
                    <a:pt x="428371" y="555078"/>
                  </a:lnTo>
                  <a:lnTo>
                    <a:pt x="453605" y="555078"/>
                  </a:lnTo>
                  <a:lnTo>
                    <a:pt x="453605" y="529678"/>
                  </a:lnTo>
                  <a:lnTo>
                    <a:pt x="478802" y="529678"/>
                  </a:lnTo>
                  <a:lnTo>
                    <a:pt x="478802" y="555078"/>
                  </a:lnTo>
                  <a:lnTo>
                    <a:pt x="503986" y="555078"/>
                  </a:lnTo>
                  <a:lnTo>
                    <a:pt x="503986" y="605878"/>
                  </a:lnTo>
                  <a:lnTo>
                    <a:pt x="554405" y="605878"/>
                  </a:lnTo>
                  <a:lnTo>
                    <a:pt x="554405" y="580478"/>
                  </a:lnTo>
                  <a:lnTo>
                    <a:pt x="529209" y="580478"/>
                  </a:lnTo>
                  <a:lnTo>
                    <a:pt x="529209" y="555078"/>
                  </a:lnTo>
                  <a:lnTo>
                    <a:pt x="579615" y="555078"/>
                  </a:lnTo>
                  <a:lnTo>
                    <a:pt x="579615" y="529678"/>
                  </a:lnTo>
                  <a:close/>
                </a:path>
              </a:pathLst>
            </a:custGeom>
            <a:solidFill>
              <a:srgbClr val="0704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59180" y="9311403"/>
              <a:ext cx="176402" cy="175260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34783" y="9512468"/>
              <a:ext cx="100799" cy="201579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7085186" y="9739224"/>
              <a:ext cx="50800" cy="76200"/>
            </a:xfrm>
            <a:custGeom>
              <a:avLst/>
              <a:gdLst/>
              <a:ahLst/>
              <a:cxnLst/>
              <a:rect l="l" t="t" r="r" b="b"/>
              <a:pathLst>
                <a:path w="50800" h="76200">
                  <a:moveTo>
                    <a:pt x="50406" y="0"/>
                  </a:moveTo>
                  <a:lnTo>
                    <a:pt x="0" y="0"/>
                  </a:lnTo>
                  <a:lnTo>
                    <a:pt x="0" y="37820"/>
                  </a:lnTo>
                  <a:lnTo>
                    <a:pt x="0" y="75641"/>
                  </a:lnTo>
                  <a:lnTo>
                    <a:pt x="25196" y="75641"/>
                  </a:lnTo>
                  <a:lnTo>
                    <a:pt x="25196" y="50431"/>
                  </a:lnTo>
                  <a:lnTo>
                    <a:pt x="50406" y="50431"/>
                  </a:lnTo>
                  <a:lnTo>
                    <a:pt x="50406" y="0"/>
                  </a:lnTo>
                  <a:close/>
                </a:path>
              </a:pathLst>
            </a:custGeom>
            <a:solidFill>
              <a:srgbClr val="0704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05578" y="9765019"/>
              <a:ext cx="176402" cy="175260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7085189" y="9865253"/>
              <a:ext cx="50800" cy="76200"/>
            </a:xfrm>
            <a:custGeom>
              <a:avLst/>
              <a:gdLst/>
              <a:ahLst/>
              <a:cxnLst/>
              <a:rect l="l" t="t" r="r" b="b"/>
              <a:pathLst>
                <a:path w="50800" h="76200">
                  <a:moveTo>
                    <a:pt x="25196" y="25196"/>
                  </a:moveTo>
                  <a:lnTo>
                    <a:pt x="0" y="25196"/>
                  </a:lnTo>
                  <a:lnTo>
                    <a:pt x="0" y="75603"/>
                  </a:lnTo>
                  <a:lnTo>
                    <a:pt x="50393" y="75603"/>
                  </a:lnTo>
                  <a:lnTo>
                    <a:pt x="50393" y="50393"/>
                  </a:lnTo>
                  <a:lnTo>
                    <a:pt x="25196" y="50393"/>
                  </a:lnTo>
                  <a:lnTo>
                    <a:pt x="25196" y="25196"/>
                  </a:lnTo>
                  <a:close/>
                </a:path>
                <a:path w="50800" h="76200">
                  <a:moveTo>
                    <a:pt x="50393" y="0"/>
                  </a:moveTo>
                  <a:lnTo>
                    <a:pt x="25196" y="0"/>
                  </a:lnTo>
                  <a:lnTo>
                    <a:pt x="25196" y="25196"/>
                  </a:lnTo>
                  <a:lnTo>
                    <a:pt x="50393" y="25196"/>
                  </a:lnTo>
                  <a:lnTo>
                    <a:pt x="50393" y="0"/>
                  </a:lnTo>
                  <a:close/>
                </a:path>
              </a:pathLst>
            </a:custGeom>
            <a:solidFill>
              <a:srgbClr val="0704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858619" y="6609213"/>
            <a:ext cx="6009910" cy="1423035"/>
          </a:xfrm>
          <a:prstGeom prst="rect">
            <a:avLst/>
          </a:prstGeom>
        </p:spPr>
        <p:txBody>
          <a:bodyPr vert="horz" wrap="square" lIns="0" tIns="32194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2535"/>
              </a:spcBef>
            </a:pPr>
            <a:r>
              <a:rPr sz="3900" spc="19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見</a:t>
            </a:r>
            <a:r>
              <a:rPr sz="3900" spc="-97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学</a:t>
            </a:r>
            <a:r>
              <a:rPr sz="3900" spc="97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・</a:t>
            </a:r>
            <a:r>
              <a:rPr sz="3900" spc="19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体</a:t>
            </a:r>
            <a:r>
              <a:rPr sz="3900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験</a:t>
            </a:r>
            <a:r>
              <a:rPr sz="3900" spc="-380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 </a:t>
            </a:r>
            <a:r>
              <a:rPr sz="3000" b="1" spc="-44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(</a:t>
            </a:r>
            <a:r>
              <a:rPr sz="3000" b="1" spc="-37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 </a:t>
            </a:r>
            <a:r>
              <a:rPr sz="3000" b="1" spc="75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随</a:t>
            </a:r>
            <a:r>
              <a:rPr sz="3000" b="1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時</a:t>
            </a:r>
            <a:r>
              <a:rPr sz="3000" b="1" spc="-37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 </a:t>
            </a:r>
            <a:r>
              <a:rPr sz="3000" b="1" spc="-44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)</a:t>
            </a:r>
            <a:r>
              <a:rPr sz="3000" b="1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 </a:t>
            </a:r>
            <a:r>
              <a:rPr sz="3000" b="1" spc="-412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 </a:t>
            </a:r>
            <a:r>
              <a:rPr sz="3900" spc="19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実施</a:t>
            </a:r>
            <a:r>
              <a:rPr sz="3900" spc="390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中</a:t>
            </a:r>
            <a:r>
              <a:rPr sz="3900" spc="47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!</a:t>
            </a:r>
            <a:r>
              <a:rPr sz="3900" spc="670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!</a:t>
            </a:r>
            <a:endParaRPr sz="3900" dirty="0">
              <a:latin typeface="A-OTF 新ゴ Pro M" panose="020B0500000000000000" pitchFamily="34" charset="-128"/>
              <a:ea typeface="A-OTF 新ゴ Pro M" panose="020B0500000000000000" pitchFamily="34" charset="-128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200" dirty="0">
                <a:solidFill>
                  <a:srgbClr val="231F20"/>
                </a:solidFill>
                <a:latin typeface="Yu Gothic"/>
                <a:cs typeface="Yu Gothic"/>
              </a:rPr>
              <a:t>お申込み是非お待ちしております♪</a:t>
            </a:r>
            <a:endParaRPr sz="1200" dirty="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200" dirty="0">
                <a:solidFill>
                  <a:srgbClr val="231F20"/>
                </a:solidFill>
                <a:latin typeface="Yu Gothic"/>
                <a:cs typeface="Yu Gothic"/>
              </a:rPr>
              <a:t>長期休暇期間中の一時利用などもご相談ください。</a:t>
            </a:r>
            <a:endParaRPr sz="1200" dirty="0">
              <a:latin typeface="Yu Gothic"/>
              <a:cs typeface="Yu Gothic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26825" y="8889347"/>
            <a:ext cx="7874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SimSun"/>
                <a:cs typeface="SimSun"/>
              </a:rPr>
              <a:t>ホームページ</a:t>
            </a:r>
            <a:endParaRPr sz="1000">
              <a:latin typeface="SimSun"/>
              <a:cs typeface="SimSun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95681" y="8541842"/>
            <a:ext cx="6603365" cy="668655"/>
            <a:chOff x="295681" y="8541842"/>
            <a:chExt cx="6603365" cy="668655"/>
          </a:xfrm>
        </p:grpSpPr>
        <p:sp>
          <p:nvSpPr>
            <p:cNvPr id="51" name="object 51"/>
            <p:cNvSpPr/>
            <p:nvPr/>
          </p:nvSpPr>
          <p:spPr>
            <a:xfrm>
              <a:off x="295681" y="8541842"/>
              <a:ext cx="2094230" cy="295910"/>
            </a:xfrm>
            <a:custGeom>
              <a:avLst/>
              <a:gdLst/>
              <a:ahLst/>
              <a:cxnLst/>
              <a:rect l="l" t="t" r="r" b="b"/>
              <a:pathLst>
                <a:path w="2094230" h="295909">
                  <a:moveTo>
                    <a:pt x="2094039" y="0"/>
                  </a:moveTo>
                  <a:lnTo>
                    <a:pt x="0" y="0"/>
                  </a:lnTo>
                  <a:lnTo>
                    <a:pt x="0" y="295719"/>
                  </a:lnTo>
                  <a:lnTo>
                    <a:pt x="2094039" y="295719"/>
                  </a:lnTo>
                  <a:lnTo>
                    <a:pt x="209403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42074" y="9091007"/>
              <a:ext cx="156887" cy="119237"/>
            </a:xfrm>
            <a:prstGeom prst="rect">
              <a:avLst/>
            </a:prstGeom>
          </p:spPr>
        </p:pic>
      </p:grpSp>
      <p:sp>
        <p:nvSpPr>
          <p:cNvPr id="53" name="object 53"/>
          <p:cNvSpPr txBox="1"/>
          <p:nvPr/>
        </p:nvSpPr>
        <p:spPr>
          <a:xfrm>
            <a:off x="1704733" y="8575369"/>
            <a:ext cx="54546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6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○○市</a:t>
            </a:r>
            <a:endParaRPr sz="13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35775" y="8575369"/>
            <a:ext cx="8921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6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送迎エリア</a:t>
            </a:r>
            <a:endParaRPr sz="13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1371610" y="8637230"/>
            <a:ext cx="195580" cy="105410"/>
            <a:chOff x="1371610" y="8637230"/>
            <a:chExt cx="195580" cy="105410"/>
          </a:xfrm>
        </p:grpSpPr>
        <p:pic>
          <p:nvPicPr>
            <p:cNvPr id="56" name="object 5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71610" y="8637230"/>
              <a:ext cx="70523" cy="104952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96401" y="8637230"/>
              <a:ext cx="70523" cy="104952"/>
            </a:xfrm>
            <a:prstGeom prst="rect">
              <a:avLst/>
            </a:prstGeom>
          </p:spPr>
        </p:pic>
      </p:grpSp>
      <p:sp>
        <p:nvSpPr>
          <p:cNvPr id="58" name="object 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100"/>
              </a:spcBef>
            </a:pPr>
            <a:r>
              <a:rPr spc="17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相談員さん</a:t>
            </a:r>
            <a:r>
              <a:rPr spc="-66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spc="-38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spc="229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保護者の方へ</a:t>
            </a:r>
          </a:p>
        </p:txBody>
      </p:sp>
      <p:grpSp>
        <p:nvGrpSpPr>
          <p:cNvPr id="59" name="object 59"/>
          <p:cNvGrpSpPr/>
          <p:nvPr/>
        </p:nvGrpSpPr>
        <p:grpSpPr>
          <a:xfrm>
            <a:off x="4365278" y="965219"/>
            <a:ext cx="2874010" cy="7357745"/>
            <a:chOff x="4365278" y="965219"/>
            <a:chExt cx="2874010" cy="7357745"/>
          </a:xfrm>
        </p:grpSpPr>
        <p:pic>
          <p:nvPicPr>
            <p:cNvPr id="60" name="object 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09041" y="7539993"/>
              <a:ext cx="1929718" cy="782794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4365278" y="965219"/>
              <a:ext cx="2506980" cy="492759"/>
            </a:xfrm>
            <a:custGeom>
              <a:avLst/>
              <a:gdLst/>
              <a:ahLst/>
              <a:cxnLst/>
              <a:rect l="l" t="t" r="r" b="b"/>
              <a:pathLst>
                <a:path w="2506979" h="492759">
                  <a:moveTo>
                    <a:pt x="2363419" y="0"/>
                  </a:moveTo>
                  <a:lnTo>
                    <a:pt x="143192" y="0"/>
                  </a:lnTo>
                  <a:lnTo>
                    <a:pt x="98059" y="7331"/>
                  </a:lnTo>
                  <a:lnTo>
                    <a:pt x="58767" y="27722"/>
                  </a:lnTo>
                  <a:lnTo>
                    <a:pt x="27722" y="58767"/>
                  </a:lnTo>
                  <a:lnTo>
                    <a:pt x="7331" y="98059"/>
                  </a:lnTo>
                  <a:lnTo>
                    <a:pt x="0" y="143192"/>
                  </a:lnTo>
                  <a:lnTo>
                    <a:pt x="0" y="349173"/>
                  </a:lnTo>
                  <a:lnTo>
                    <a:pt x="7331" y="394306"/>
                  </a:lnTo>
                  <a:lnTo>
                    <a:pt x="27722" y="433598"/>
                  </a:lnTo>
                  <a:lnTo>
                    <a:pt x="58767" y="464643"/>
                  </a:lnTo>
                  <a:lnTo>
                    <a:pt x="98059" y="485034"/>
                  </a:lnTo>
                  <a:lnTo>
                    <a:pt x="143192" y="492366"/>
                  </a:lnTo>
                  <a:lnTo>
                    <a:pt x="2363419" y="492366"/>
                  </a:lnTo>
                  <a:lnTo>
                    <a:pt x="2408552" y="485034"/>
                  </a:lnTo>
                  <a:lnTo>
                    <a:pt x="2447844" y="464643"/>
                  </a:lnTo>
                  <a:lnTo>
                    <a:pt x="2478888" y="433598"/>
                  </a:lnTo>
                  <a:lnTo>
                    <a:pt x="2499279" y="394306"/>
                  </a:lnTo>
                  <a:lnTo>
                    <a:pt x="2506611" y="349173"/>
                  </a:lnTo>
                  <a:lnTo>
                    <a:pt x="2506611" y="143192"/>
                  </a:lnTo>
                  <a:lnTo>
                    <a:pt x="2499279" y="98059"/>
                  </a:lnTo>
                  <a:lnTo>
                    <a:pt x="2478888" y="58767"/>
                  </a:lnTo>
                  <a:lnTo>
                    <a:pt x="2447844" y="27722"/>
                  </a:lnTo>
                  <a:lnTo>
                    <a:pt x="2408552" y="7331"/>
                  </a:lnTo>
                  <a:lnTo>
                    <a:pt x="236341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4921368" y="984323"/>
            <a:ext cx="1394460" cy="43243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1400" b="1" spc="140" dirty="0" err="1" smtClean="0">
                <a:solidFill>
                  <a:srgbClr val="FFFFFF"/>
                </a:solidFill>
                <a:latin typeface="Yu Gothic"/>
                <a:cs typeface="Yu Gothic"/>
              </a:rPr>
              <a:t>児童発達支援</a:t>
            </a:r>
            <a:endParaRPr sz="1400" dirty="0">
              <a:latin typeface="Yu Gothic"/>
              <a:cs typeface="Yu Gothic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000" spc="50" dirty="0">
                <a:solidFill>
                  <a:srgbClr val="FFFFFF"/>
                </a:solidFill>
                <a:latin typeface="Yu Gothic"/>
                <a:cs typeface="Yu Gothic"/>
              </a:rPr>
              <a:t>6</a:t>
            </a:r>
            <a:r>
              <a:rPr sz="1000" spc="-40" dirty="0">
                <a:solidFill>
                  <a:srgbClr val="FFFFFF"/>
                </a:solidFill>
                <a:latin typeface="Yu Gothic"/>
                <a:cs typeface="Yu Gothic"/>
              </a:rPr>
              <a:t> </a:t>
            </a:r>
            <a:r>
              <a:rPr sz="1000" dirty="0">
                <a:solidFill>
                  <a:srgbClr val="FFFFFF"/>
                </a:solidFill>
                <a:latin typeface="Yu Gothic"/>
                <a:cs typeface="Yu Gothic"/>
              </a:rPr>
              <a:t>歳までの未就学児</a:t>
            </a:r>
            <a:endParaRPr sz="1000" dirty="0">
              <a:latin typeface="Yu Gothic"/>
              <a:cs typeface="Yu Gothic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365278" y="1529586"/>
            <a:ext cx="2506980" cy="492759"/>
          </a:xfrm>
          <a:custGeom>
            <a:avLst/>
            <a:gdLst/>
            <a:ahLst/>
            <a:cxnLst/>
            <a:rect l="l" t="t" r="r" b="b"/>
            <a:pathLst>
              <a:path w="2506979" h="492760">
                <a:moveTo>
                  <a:pt x="2363419" y="0"/>
                </a:moveTo>
                <a:lnTo>
                  <a:pt x="143192" y="0"/>
                </a:lnTo>
                <a:lnTo>
                  <a:pt x="98059" y="7331"/>
                </a:lnTo>
                <a:lnTo>
                  <a:pt x="58767" y="27722"/>
                </a:lnTo>
                <a:lnTo>
                  <a:pt x="27722" y="58767"/>
                </a:lnTo>
                <a:lnTo>
                  <a:pt x="7331" y="98059"/>
                </a:lnTo>
                <a:lnTo>
                  <a:pt x="0" y="143192"/>
                </a:lnTo>
                <a:lnTo>
                  <a:pt x="0" y="349173"/>
                </a:lnTo>
                <a:lnTo>
                  <a:pt x="7331" y="394311"/>
                </a:lnTo>
                <a:lnTo>
                  <a:pt x="27722" y="433604"/>
                </a:lnTo>
                <a:lnTo>
                  <a:pt x="58767" y="464646"/>
                </a:lnTo>
                <a:lnTo>
                  <a:pt x="98059" y="485035"/>
                </a:lnTo>
                <a:lnTo>
                  <a:pt x="143192" y="492366"/>
                </a:lnTo>
                <a:lnTo>
                  <a:pt x="2363419" y="492366"/>
                </a:lnTo>
                <a:lnTo>
                  <a:pt x="2408552" y="485035"/>
                </a:lnTo>
                <a:lnTo>
                  <a:pt x="2447844" y="464646"/>
                </a:lnTo>
                <a:lnTo>
                  <a:pt x="2478888" y="433604"/>
                </a:lnTo>
                <a:lnTo>
                  <a:pt x="2499279" y="394311"/>
                </a:lnTo>
                <a:lnTo>
                  <a:pt x="2506611" y="349173"/>
                </a:lnTo>
                <a:lnTo>
                  <a:pt x="2506611" y="143192"/>
                </a:lnTo>
                <a:lnTo>
                  <a:pt x="2499279" y="98059"/>
                </a:lnTo>
                <a:lnTo>
                  <a:pt x="2478888" y="58767"/>
                </a:lnTo>
                <a:lnTo>
                  <a:pt x="2447844" y="27722"/>
                </a:lnTo>
                <a:lnTo>
                  <a:pt x="2408552" y="7331"/>
                </a:lnTo>
                <a:lnTo>
                  <a:pt x="236341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4628003" y="1548675"/>
            <a:ext cx="1981200" cy="43243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1400" b="1" spc="140" dirty="0">
                <a:solidFill>
                  <a:srgbClr val="FFFFFF"/>
                </a:solidFill>
                <a:latin typeface="Yu Gothic"/>
                <a:cs typeface="Yu Gothic"/>
              </a:rPr>
              <a:t>放課後等デイサービス</a:t>
            </a:r>
            <a:endParaRPr sz="1400" dirty="0">
              <a:latin typeface="Yu Gothic"/>
              <a:cs typeface="Yu Gothic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000" spc="50" dirty="0">
                <a:solidFill>
                  <a:srgbClr val="FFFFFF"/>
                </a:solidFill>
                <a:latin typeface="Yu Gothic"/>
                <a:cs typeface="Yu Gothic"/>
              </a:rPr>
              <a:t>6</a:t>
            </a:r>
            <a:r>
              <a:rPr sz="1000" spc="-60" dirty="0">
                <a:solidFill>
                  <a:srgbClr val="FFFFFF"/>
                </a:solidFill>
                <a:latin typeface="Yu Gothic"/>
                <a:cs typeface="Yu Gothic"/>
              </a:rPr>
              <a:t> </a:t>
            </a:r>
            <a:r>
              <a:rPr sz="1000" dirty="0">
                <a:solidFill>
                  <a:srgbClr val="FFFFFF"/>
                </a:solidFill>
                <a:latin typeface="Yu Gothic"/>
                <a:cs typeface="Yu Gothic"/>
              </a:rPr>
              <a:t>歳～</a:t>
            </a:r>
            <a:r>
              <a:rPr sz="1000" spc="-60" dirty="0">
                <a:solidFill>
                  <a:srgbClr val="FFFFFF"/>
                </a:solidFill>
                <a:latin typeface="Yu Gothic"/>
                <a:cs typeface="Yu Gothic"/>
              </a:rPr>
              <a:t> </a:t>
            </a:r>
            <a:r>
              <a:rPr sz="1000" spc="50" dirty="0">
                <a:solidFill>
                  <a:srgbClr val="FFFFFF"/>
                </a:solidFill>
                <a:latin typeface="Yu Gothic"/>
                <a:cs typeface="Yu Gothic"/>
              </a:rPr>
              <a:t>18</a:t>
            </a:r>
            <a:r>
              <a:rPr sz="1000" spc="-60" dirty="0">
                <a:solidFill>
                  <a:srgbClr val="FFFFFF"/>
                </a:solidFill>
                <a:latin typeface="Yu Gothic"/>
                <a:cs typeface="Yu Gothic"/>
              </a:rPr>
              <a:t> </a:t>
            </a:r>
            <a:r>
              <a:rPr sz="1000" dirty="0">
                <a:solidFill>
                  <a:srgbClr val="FFFFFF"/>
                </a:solidFill>
                <a:latin typeface="Yu Gothic"/>
                <a:cs typeface="Yu Gothic"/>
              </a:rPr>
              <a:t>歳までの就学児</a:t>
            </a:r>
            <a:endParaRPr sz="1000" dirty="0">
              <a:latin typeface="Yu Gothic"/>
              <a:cs typeface="Yu Gothic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688179" y="1048030"/>
            <a:ext cx="3402965" cy="892810"/>
            <a:chOff x="688179" y="1048030"/>
            <a:chExt cx="3402965" cy="892810"/>
          </a:xfrm>
        </p:grpSpPr>
        <p:sp>
          <p:nvSpPr>
            <p:cNvPr id="66" name="object 66"/>
            <p:cNvSpPr/>
            <p:nvPr/>
          </p:nvSpPr>
          <p:spPr>
            <a:xfrm>
              <a:off x="688179" y="1088287"/>
              <a:ext cx="924560" cy="852169"/>
            </a:xfrm>
            <a:custGeom>
              <a:avLst/>
              <a:gdLst/>
              <a:ahLst/>
              <a:cxnLst/>
              <a:rect l="l" t="t" r="r" b="b"/>
              <a:pathLst>
                <a:path w="924560" h="852169">
                  <a:moveTo>
                    <a:pt x="177342" y="0"/>
                  </a:moveTo>
                  <a:lnTo>
                    <a:pt x="107879" y="26004"/>
                  </a:lnTo>
                  <a:lnTo>
                    <a:pt x="77737" y="55812"/>
                  </a:lnTo>
                  <a:lnTo>
                    <a:pt x="51557" y="94427"/>
                  </a:lnTo>
                  <a:lnTo>
                    <a:pt x="30016" y="140052"/>
                  </a:lnTo>
                  <a:lnTo>
                    <a:pt x="13792" y="190888"/>
                  </a:lnTo>
                  <a:lnTo>
                    <a:pt x="3560" y="245137"/>
                  </a:lnTo>
                  <a:lnTo>
                    <a:pt x="0" y="301002"/>
                  </a:lnTo>
                  <a:lnTo>
                    <a:pt x="1049" y="349038"/>
                  </a:lnTo>
                  <a:lnTo>
                    <a:pt x="4243" y="397540"/>
                  </a:lnTo>
                  <a:lnTo>
                    <a:pt x="9652" y="446143"/>
                  </a:lnTo>
                  <a:lnTo>
                    <a:pt x="17347" y="494485"/>
                  </a:lnTo>
                  <a:lnTo>
                    <a:pt x="27398" y="542202"/>
                  </a:lnTo>
                  <a:lnTo>
                    <a:pt x="39875" y="588930"/>
                  </a:lnTo>
                  <a:lnTo>
                    <a:pt x="54847" y="634306"/>
                  </a:lnTo>
                  <a:lnTo>
                    <a:pt x="72386" y="677966"/>
                  </a:lnTo>
                  <a:lnTo>
                    <a:pt x="92561" y="719547"/>
                  </a:lnTo>
                  <a:lnTo>
                    <a:pt x="115443" y="758685"/>
                  </a:lnTo>
                  <a:lnTo>
                    <a:pt x="148196" y="798777"/>
                  </a:lnTo>
                  <a:lnTo>
                    <a:pt x="185972" y="827457"/>
                  </a:lnTo>
                  <a:lnTo>
                    <a:pt x="225824" y="845090"/>
                  </a:lnTo>
                  <a:lnTo>
                    <a:pt x="264807" y="852043"/>
                  </a:lnTo>
                  <a:lnTo>
                    <a:pt x="293241" y="850533"/>
                  </a:lnTo>
                  <a:lnTo>
                    <a:pt x="341336" y="833797"/>
                  </a:lnTo>
                  <a:lnTo>
                    <a:pt x="393928" y="788416"/>
                  </a:lnTo>
                  <a:lnTo>
                    <a:pt x="417577" y="750476"/>
                  </a:lnTo>
                  <a:lnTo>
                    <a:pt x="437266" y="703298"/>
                  </a:lnTo>
                  <a:lnTo>
                    <a:pt x="458609" y="643089"/>
                  </a:lnTo>
                  <a:lnTo>
                    <a:pt x="478036" y="689976"/>
                  </a:lnTo>
                  <a:lnTo>
                    <a:pt x="512712" y="751294"/>
                  </a:lnTo>
                  <a:lnTo>
                    <a:pt x="567306" y="812534"/>
                  </a:lnTo>
                  <a:lnTo>
                    <a:pt x="622691" y="847455"/>
                  </a:lnTo>
                  <a:lnTo>
                    <a:pt x="649579" y="852043"/>
                  </a:lnTo>
                  <a:lnTo>
                    <a:pt x="692628" y="845604"/>
                  </a:lnTo>
                  <a:lnTo>
                    <a:pt x="736360" y="823280"/>
                  </a:lnTo>
                  <a:lnTo>
                    <a:pt x="778008" y="785531"/>
                  </a:lnTo>
                  <a:lnTo>
                    <a:pt x="814806" y="732815"/>
                  </a:lnTo>
                  <a:lnTo>
                    <a:pt x="835827" y="691667"/>
                  </a:lnTo>
                  <a:lnTo>
                    <a:pt x="854560" y="647736"/>
                  </a:lnTo>
                  <a:lnTo>
                    <a:pt x="871024" y="601611"/>
                  </a:lnTo>
                  <a:lnTo>
                    <a:pt x="885235" y="553882"/>
                  </a:lnTo>
                  <a:lnTo>
                    <a:pt x="897212" y="505139"/>
                  </a:lnTo>
                  <a:lnTo>
                    <a:pt x="906971" y="455971"/>
                  </a:lnTo>
                  <a:lnTo>
                    <a:pt x="914531" y="406969"/>
                  </a:lnTo>
                  <a:lnTo>
                    <a:pt x="919910" y="358722"/>
                  </a:lnTo>
                  <a:lnTo>
                    <a:pt x="923124" y="311819"/>
                  </a:lnTo>
                  <a:lnTo>
                    <a:pt x="924191" y="266852"/>
                  </a:lnTo>
                  <a:lnTo>
                    <a:pt x="922606" y="222033"/>
                  </a:lnTo>
                  <a:lnTo>
                    <a:pt x="909034" y="159019"/>
                  </a:lnTo>
                  <a:lnTo>
                    <a:pt x="882633" y="106256"/>
                  </a:lnTo>
                  <a:lnTo>
                    <a:pt x="841392" y="79775"/>
                  </a:lnTo>
                  <a:lnTo>
                    <a:pt x="814247" y="76466"/>
                  </a:lnTo>
                  <a:lnTo>
                    <a:pt x="779418" y="82206"/>
                  </a:lnTo>
                  <a:lnTo>
                    <a:pt x="736411" y="124151"/>
                  </a:lnTo>
                  <a:lnTo>
                    <a:pt x="730161" y="162820"/>
                  </a:lnTo>
                  <a:lnTo>
                    <a:pt x="732625" y="210540"/>
                  </a:lnTo>
                  <a:lnTo>
                    <a:pt x="733036" y="221667"/>
                  </a:lnTo>
                  <a:lnTo>
                    <a:pt x="730490" y="321174"/>
                  </a:lnTo>
                  <a:lnTo>
                    <a:pt x="722822" y="385545"/>
                  </a:lnTo>
                  <a:lnTo>
                    <a:pt x="710937" y="434878"/>
                  </a:lnTo>
                  <a:lnTo>
                    <a:pt x="677443" y="477596"/>
                  </a:lnTo>
                  <a:lnTo>
                    <a:pt x="662520" y="468896"/>
                  </a:lnTo>
                  <a:lnTo>
                    <a:pt x="644707" y="442428"/>
                  </a:lnTo>
                  <a:lnTo>
                    <a:pt x="623749" y="397641"/>
                  </a:lnTo>
                  <a:lnTo>
                    <a:pt x="599389" y="333984"/>
                  </a:lnTo>
                  <a:lnTo>
                    <a:pt x="564565" y="236245"/>
                  </a:lnTo>
                  <a:lnTo>
                    <a:pt x="553153" y="211880"/>
                  </a:lnTo>
                  <a:lnTo>
                    <a:pt x="539272" y="195027"/>
                  </a:lnTo>
                  <a:lnTo>
                    <a:pt x="521997" y="185242"/>
                  </a:lnTo>
                  <a:lnTo>
                    <a:pt x="500405" y="182079"/>
                  </a:lnTo>
                  <a:lnTo>
                    <a:pt x="476727" y="185758"/>
                  </a:lnTo>
                  <a:lnTo>
                    <a:pt x="440839" y="217843"/>
                  </a:lnTo>
                  <a:lnTo>
                    <a:pt x="359651" y="422275"/>
                  </a:lnTo>
                  <a:lnTo>
                    <a:pt x="349872" y="448170"/>
                  </a:lnTo>
                  <a:lnTo>
                    <a:pt x="345200" y="457635"/>
                  </a:lnTo>
                  <a:lnTo>
                    <a:pt x="339602" y="464664"/>
                  </a:lnTo>
                  <a:lnTo>
                    <a:pt x="333222" y="469040"/>
                  </a:lnTo>
                  <a:lnTo>
                    <a:pt x="326199" y="470547"/>
                  </a:lnTo>
                  <a:lnTo>
                    <a:pt x="316668" y="468412"/>
                  </a:lnTo>
                  <a:lnTo>
                    <a:pt x="294132" y="429348"/>
                  </a:lnTo>
                  <a:lnTo>
                    <a:pt x="279487" y="379525"/>
                  </a:lnTo>
                  <a:lnTo>
                    <a:pt x="268652" y="332019"/>
                  </a:lnTo>
                  <a:lnTo>
                    <a:pt x="261093" y="282933"/>
                  </a:lnTo>
                  <a:lnTo>
                    <a:pt x="256281" y="228368"/>
                  </a:lnTo>
                  <a:lnTo>
                    <a:pt x="253682" y="164426"/>
                  </a:lnTo>
                  <a:lnTo>
                    <a:pt x="248617" y="102473"/>
                  </a:lnTo>
                  <a:lnTo>
                    <a:pt x="235900" y="49980"/>
                  </a:lnTo>
                  <a:lnTo>
                    <a:pt x="212989" y="13604"/>
                  </a:lnTo>
                  <a:lnTo>
                    <a:pt x="1773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9256" y="1624866"/>
              <a:ext cx="80162" cy="80149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17339" y="1641969"/>
              <a:ext cx="80149" cy="80149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22915" y="1749701"/>
              <a:ext cx="252234" cy="128563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195448" y="1640018"/>
              <a:ext cx="80225" cy="80238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14349" y="1626580"/>
              <a:ext cx="80225" cy="80238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1227636" y="1753176"/>
              <a:ext cx="254635" cy="125095"/>
            </a:xfrm>
            <a:custGeom>
              <a:avLst/>
              <a:gdLst/>
              <a:ahLst/>
              <a:cxnLst/>
              <a:rect l="l" t="t" r="r" b="b"/>
              <a:pathLst>
                <a:path w="254634" h="125094">
                  <a:moveTo>
                    <a:pt x="231635" y="0"/>
                  </a:moveTo>
                  <a:lnTo>
                    <a:pt x="223481" y="5549"/>
                  </a:lnTo>
                  <a:lnTo>
                    <a:pt x="221881" y="13970"/>
                  </a:lnTo>
                  <a:lnTo>
                    <a:pt x="210554" y="45590"/>
                  </a:lnTo>
                  <a:lnTo>
                    <a:pt x="190496" y="72364"/>
                  </a:lnTo>
                  <a:lnTo>
                    <a:pt x="163624" y="91376"/>
                  </a:lnTo>
                  <a:lnTo>
                    <a:pt x="131851" y="99707"/>
                  </a:lnTo>
                  <a:lnTo>
                    <a:pt x="99331" y="95255"/>
                  </a:lnTo>
                  <a:lnTo>
                    <a:pt x="70394" y="79617"/>
                  </a:lnTo>
                  <a:lnTo>
                    <a:pt x="47274" y="55457"/>
                  </a:lnTo>
                  <a:lnTo>
                    <a:pt x="32207" y="25438"/>
                  </a:lnTo>
                  <a:lnTo>
                    <a:pt x="29616" y="17259"/>
                  </a:lnTo>
                  <a:lnTo>
                    <a:pt x="20866" y="12750"/>
                  </a:lnTo>
                  <a:lnTo>
                    <a:pt x="4521" y="17970"/>
                  </a:lnTo>
                  <a:lnTo>
                    <a:pt x="0" y="26733"/>
                  </a:lnTo>
                  <a:lnTo>
                    <a:pt x="2616" y="34912"/>
                  </a:lnTo>
                  <a:lnTo>
                    <a:pt x="22365" y="73166"/>
                  </a:lnTo>
                  <a:lnTo>
                    <a:pt x="52651" y="102157"/>
                  </a:lnTo>
                  <a:lnTo>
                    <a:pt x="90609" y="119924"/>
                  </a:lnTo>
                  <a:lnTo>
                    <a:pt x="133375" y="124510"/>
                  </a:lnTo>
                  <a:lnTo>
                    <a:pt x="175294" y="114807"/>
                  </a:lnTo>
                  <a:lnTo>
                    <a:pt x="210845" y="92595"/>
                  </a:lnTo>
                  <a:lnTo>
                    <a:pt x="237424" y="60163"/>
                  </a:lnTo>
                  <a:lnTo>
                    <a:pt x="252425" y="19799"/>
                  </a:lnTo>
                  <a:lnTo>
                    <a:pt x="254012" y="11404"/>
                  </a:lnTo>
                  <a:lnTo>
                    <a:pt x="248500" y="3238"/>
                  </a:lnTo>
                  <a:lnTo>
                    <a:pt x="2316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364054" y="1048030"/>
              <a:ext cx="272985" cy="110407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1827423" y="1177457"/>
              <a:ext cx="381635" cy="334645"/>
            </a:xfrm>
            <a:custGeom>
              <a:avLst/>
              <a:gdLst/>
              <a:ahLst/>
              <a:cxnLst/>
              <a:rect l="l" t="t" r="r" b="b"/>
              <a:pathLst>
                <a:path w="381635" h="334644">
                  <a:moveTo>
                    <a:pt x="322110" y="0"/>
                  </a:moveTo>
                  <a:lnTo>
                    <a:pt x="227266" y="0"/>
                  </a:lnTo>
                  <a:lnTo>
                    <a:pt x="55486" y="0"/>
                  </a:lnTo>
                  <a:lnTo>
                    <a:pt x="41410" y="675"/>
                  </a:lnTo>
                  <a:lnTo>
                    <a:pt x="7093" y="17906"/>
                  </a:lnTo>
                  <a:lnTo>
                    <a:pt x="0" y="50114"/>
                  </a:lnTo>
                  <a:lnTo>
                    <a:pt x="0" y="140766"/>
                  </a:lnTo>
                  <a:lnTo>
                    <a:pt x="37592" y="161048"/>
                  </a:lnTo>
                  <a:lnTo>
                    <a:pt x="45989" y="160601"/>
                  </a:lnTo>
                  <a:lnTo>
                    <a:pt x="75158" y="140766"/>
                  </a:lnTo>
                  <a:lnTo>
                    <a:pt x="75158" y="66814"/>
                  </a:lnTo>
                  <a:lnTo>
                    <a:pt x="78752" y="62636"/>
                  </a:lnTo>
                  <a:lnTo>
                    <a:pt x="292277" y="62636"/>
                  </a:lnTo>
                  <a:lnTo>
                    <a:pt x="297014" y="65608"/>
                  </a:lnTo>
                  <a:lnTo>
                    <a:pt x="297014" y="71615"/>
                  </a:lnTo>
                  <a:lnTo>
                    <a:pt x="296573" y="81105"/>
                  </a:lnTo>
                  <a:lnTo>
                    <a:pt x="285310" y="130066"/>
                  </a:lnTo>
                  <a:lnTo>
                    <a:pt x="248967" y="194253"/>
                  </a:lnTo>
                  <a:lnTo>
                    <a:pt x="221014" y="220527"/>
                  </a:lnTo>
                  <a:lnTo>
                    <a:pt x="186351" y="243446"/>
                  </a:lnTo>
                  <a:lnTo>
                    <a:pt x="144983" y="263017"/>
                  </a:lnTo>
                  <a:lnTo>
                    <a:pt x="138275" y="266714"/>
                  </a:lnTo>
                  <a:lnTo>
                    <a:pt x="132456" y="270629"/>
                  </a:lnTo>
                  <a:lnTo>
                    <a:pt x="127525" y="274770"/>
                  </a:lnTo>
                  <a:lnTo>
                    <a:pt x="119938" y="282702"/>
                  </a:lnTo>
                  <a:lnTo>
                    <a:pt x="118135" y="287489"/>
                  </a:lnTo>
                  <a:lnTo>
                    <a:pt x="118135" y="293420"/>
                  </a:lnTo>
                  <a:lnTo>
                    <a:pt x="136345" y="327534"/>
                  </a:lnTo>
                  <a:lnTo>
                    <a:pt x="157480" y="334606"/>
                  </a:lnTo>
                  <a:lnTo>
                    <a:pt x="172362" y="332698"/>
                  </a:lnTo>
                  <a:lnTo>
                    <a:pt x="210818" y="317467"/>
                  </a:lnTo>
                  <a:lnTo>
                    <a:pt x="270978" y="277114"/>
                  </a:lnTo>
                  <a:lnTo>
                    <a:pt x="301950" y="247821"/>
                  </a:lnTo>
                  <a:lnTo>
                    <a:pt x="327333" y="216289"/>
                  </a:lnTo>
                  <a:lnTo>
                    <a:pt x="347129" y="182524"/>
                  </a:lnTo>
                  <a:lnTo>
                    <a:pt x="366592" y="132516"/>
                  </a:lnTo>
                  <a:lnTo>
                    <a:pt x="376097" y="94400"/>
                  </a:lnTo>
                  <a:lnTo>
                    <a:pt x="381101" y="44754"/>
                  </a:lnTo>
                  <a:lnTo>
                    <a:pt x="380216" y="33123"/>
                  </a:lnTo>
                  <a:lnTo>
                    <a:pt x="348494" y="2249"/>
                  </a:lnTo>
                  <a:lnTo>
                    <a:pt x="336303" y="564"/>
                  </a:lnTo>
                  <a:lnTo>
                    <a:pt x="32211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964847" y="1069859"/>
              <a:ext cx="107581" cy="107594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2265464" y="1150264"/>
              <a:ext cx="756920" cy="363855"/>
            </a:xfrm>
            <a:custGeom>
              <a:avLst/>
              <a:gdLst/>
              <a:ahLst/>
              <a:cxnLst/>
              <a:rect l="l" t="t" r="r" b="b"/>
              <a:pathLst>
                <a:path w="756919" h="363855">
                  <a:moveTo>
                    <a:pt x="277317" y="62725"/>
                  </a:moveTo>
                  <a:lnTo>
                    <a:pt x="244005" y="38354"/>
                  </a:lnTo>
                  <a:lnTo>
                    <a:pt x="236194" y="37693"/>
                  </a:lnTo>
                  <a:lnTo>
                    <a:pt x="230200" y="37693"/>
                  </a:lnTo>
                  <a:lnTo>
                    <a:pt x="202184" y="64516"/>
                  </a:lnTo>
                  <a:lnTo>
                    <a:pt x="172986" y="102768"/>
                  </a:lnTo>
                  <a:lnTo>
                    <a:pt x="137299" y="136982"/>
                  </a:lnTo>
                  <a:lnTo>
                    <a:pt x="95135" y="167170"/>
                  </a:lnTo>
                  <a:lnTo>
                    <a:pt x="40106" y="196684"/>
                  </a:lnTo>
                  <a:lnTo>
                    <a:pt x="19672" y="204076"/>
                  </a:lnTo>
                  <a:lnTo>
                    <a:pt x="12522" y="207670"/>
                  </a:lnTo>
                  <a:lnTo>
                    <a:pt x="7747" y="211848"/>
                  </a:lnTo>
                  <a:lnTo>
                    <a:pt x="5308" y="216598"/>
                  </a:lnTo>
                  <a:lnTo>
                    <a:pt x="1765" y="221373"/>
                  </a:lnTo>
                  <a:lnTo>
                    <a:pt x="0" y="226733"/>
                  </a:lnTo>
                  <a:lnTo>
                    <a:pt x="0" y="232714"/>
                  </a:lnTo>
                  <a:lnTo>
                    <a:pt x="20535" y="265798"/>
                  </a:lnTo>
                  <a:lnTo>
                    <a:pt x="33947" y="268478"/>
                  </a:lnTo>
                  <a:lnTo>
                    <a:pt x="43688" y="267474"/>
                  </a:lnTo>
                  <a:lnTo>
                    <a:pt x="82296" y="252399"/>
                  </a:lnTo>
                  <a:lnTo>
                    <a:pt x="135953" y="220167"/>
                  </a:lnTo>
                  <a:lnTo>
                    <a:pt x="135953" y="344830"/>
                  </a:lnTo>
                  <a:lnTo>
                    <a:pt x="171742" y="363321"/>
                  </a:lnTo>
                  <a:lnTo>
                    <a:pt x="180124" y="362864"/>
                  </a:lnTo>
                  <a:lnTo>
                    <a:pt x="207543" y="344830"/>
                  </a:lnTo>
                  <a:lnTo>
                    <a:pt x="207543" y="336473"/>
                  </a:lnTo>
                  <a:lnTo>
                    <a:pt x="207543" y="162902"/>
                  </a:lnTo>
                  <a:lnTo>
                    <a:pt x="236054" y="134073"/>
                  </a:lnTo>
                  <a:lnTo>
                    <a:pt x="268376" y="92240"/>
                  </a:lnTo>
                  <a:lnTo>
                    <a:pt x="277317" y="69888"/>
                  </a:lnTo>
                  <a:lnTo>
                    <a:pt x="277317" y="62725"/>
                  </a:lnTo>
                  <a:close/>
                </a:path>
                <a:path w="756919" h="363855">
                  <a:moveTo>
                    <a:pt x="756539" y="298818"/>
                  </a:moveTo>
                  <a:lnTo>
                    <a:pt x="732497" y="259334"/>
                  </a:lnTo>
                  <a:lnTo>
                    <a:pt x="697598" y="229819"/>
                  </a:lnTo>
                  <a:lnTo>
                    <a:pt x="646061" y="188315"/>
                  </a:lnTo>
                  <a:lnTo>
                    <a:pt x="624128" y="171754"/>
                  </a:lnTo>
                  <a:lnTo>
                    <a:pt x="633971" y="159473"/>
                  </a:lnTo>
                  <a:lnTo>
                    <a:pt x="663524" y="114490"/>
                  </a:lnTo>
                  <a:lnTo>
                    <a:pt x="683183" y="73380"/>
                  </a:lnTo>
                  <a:lnTo>
                    <a:pt x="690346" y="42964"/>
                  </a:lnTo>
                  <a:lnTo>
                    <a:pt x="689559" y="33566"/>
                  </a:lnTo>
                  <a:lnTo>
                    <a:pt x="662597" y="2692"/>
                  </a:lnTo>
                  <a:lnTo>
                    <a:pt x="642010" y="0"/>
                  </a:lnTo>
                  <a:lnTo>
                    <a:pt x="416001" y="0"/>
                  </a:lnTo>
                  <a:lnTo>
                    <a:pt x="408838" y="3022"/>
                  </a:lnTo>
                  <a:lnTo>
                    <a:pt x="399275" y="14935"/>
                  </a:lnTo>
                  <a:lnTo>
                    <a:pt x="396925" y="22707"/>
                  </a:lnTo>
                  <a:lnTo>
                    <a:pt x="396925" y="32207"/>
                  </a:lnTo>
                  <a:lnTo>
                    <a:pt x="416001" y="66205"/>
                  </a:lnTo>
                  <a:lnTo>
                    <a:pt x="598512" y="66205"/>
                  </a:lnTo>
                  <a:lnTo>
                    <a:pt x="600862" y="68021"/>
                  </a:lnTo>
                  <a:lnTo>
                    <a:pt x="600862" y="73964"/>
                  </a:lnTo>
                  <a:lnTo>
                    <a:pt x="597903" y="80530"/>
                  </a:lnTo>
                  <a:lnTo>
                    <a:pt x="576491" y="117094"/>
                  </a:lnTo>
                  <a:lnTo>
                    <a:pt x="537794" y="166408"/>
                  </a:lnTo>
                  <a:lnTo>
                    <a:pt x="497116" y="204012"/>
                  </a:lnTo>
                  <a:lnTo>
                    <a:pt x="454152" y="236194"/>
                  </a:lnTo>
                  <a:lnTo>
                    <a:pt x="397129" y="266280"/>
                  </a:lnTo>
                  <a:lnTo>
                    <a:pt x="388848" y="270624"/>
                  </a:lnTo>
                  <a:lnTo>
                    <a:pt x="368274" y="300596"/>
                  </a:lnTo>
                  <a:lnTo>
                    <a:pt x="368947" y="308406"/>
                  </a:lnTo>
                  <a:lnTo>
                    <a:pt x="399148" y="340944"/>
                  </a:lnTo>
                  <a:lnTo>
                    <a:pt x="407657" y="341718"/>
                  </a:lnTo>
                  <a:lnTo>
                    <a:pt x="417258" y="340156"/>
                  </a:lnTo>
                  <a:lnTo>
                    <a:pt x="464883" y="316699"/>
                  </a:lnTo>
                  <a:lnTo>
                    <a:pt x="524814" y="275551"/>
                  </a:lnTo>
                  <a:lnTo>
                    <a:pt x="579412" y="227253"/>
                  </a:lnTo>
                  <a:lnTo>
                    <a:pt x="598982" y="242227"/>
                  </a:lnTo>
                  <a:lnTo>
                    <a:pt x="616534" y="256755"/>
                  </a:lnTo>
                  <a:lnTo>
                    <a:pt x="632079" y="270840"/>
                  </a:lnTo>
                  <a:lnTo>
                    <a:pt x="645617" y="284480"/>
                  </a:lnTo>
                  <a:lnTo>
                    <a:pt x="667092" y="304622"/>
                  </a:lnTo>
                  <a:lnTo>
                    <a:pt x="699274" y="332803"/>
                  </a:lnTo>
                  <a:lnTo>
                    <a:pt x="713613" y="336397"/>
                  </a:lnTo>
                  <a:lnTo>
                    <a:pt x="721550" y="335610"/>
                  </a:lnTo>
                  <a:lnTo>
                    <a:pt x="753402" y="312216"/>
                  </a:lnTo>
                  <a:lnTo>
                    <a:pt x="755751" y="305739"/>
                  </a:lnTo>
                  <a:lnTo>
                    <a:pt x="756539" y="29881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945922" y="1093120"/>
              <a:ext cx="168527" cy="79527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114708" y="1253491"/>
              <a:ext cx="123215" cy="123240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3318129" y="1147482"/>
              <a:ext cx="773430" cy="336550"/>
            </a:xfrm>
            <a:custGeom>
              <a:avLst/>
              <a:gdLst/>
              <a:ahLst/>
              <a:cxnLst/>
              <a:rect l="l" t="t" r="r" b="b"/>
              <a:pathLst>
                <a:path w="773429" h="336550">
                  <a:moveTo>
                    <a:pt x="421805" y="300380"/>
                  </a:moveTo>
                  <a:lnTo>
                    <a:pt x="417563" y="279692"/>
                  </a:lnTo>
                  <a:lnTo>
                    <a:pt x="407543" y="269074"/>
                  </a:lnTo>
                  <a:lnTo>
                    <a:pt x="395820" y="265150"/>
                  </a:lnTo>
                  <a:lnTo>
                    <a:pt x="386473" y="264591"/>
                  </a:lnTo>
                  <a:lnTo>
                    <a:pt x="304914" y="264591"/>
                  </a:lnTo>
                  <a:lnTo>
                    <a:pt x="314807" y="186448"/>
                  </a:lnTo>
                  <a:lnTo>
                    <a:pt x="321564" y="123342"/>
                  </a:lnTo>
                  <a:lnTo>
                    <a:pt x="325437" y="78422"/>
                  </a:lnTo>
                  <a:lnTo>
                    <a:pt x="326669" y="54813"/>
                  </a:lnTo>
                  <a:lnTo>
                    <a:pt x="323367" y="30962"/>
                  </a:lnTo>
                  <a:lnTo>
                    <a:pt x="313461" y="13817"/>
                  </a:lnTo>
                  <a:lnTo>
                    <a:pt x="297027" y="3467"/>
                  </a:lnTo>
                  <a:lnTo>
                    <a:pt x="274104" y="0"/>
                  </a:lnTo>
                  <a:lnTo>
                    <a:pt x="79730" y="0"/>
                  </a:lnTo>
                  <a:lnTo>
                    <a:pt x="70167" y="571"/>
                  </a:lnTo>
                  <a:lnTo>
                    <a:pt x="57975" y="4533"/>
                  </a:lnTo>
                  <a:lnTo>
                    <a:pt x="47485" y="15290"/>
                  </a:lnTo>
                  <a:lnTo>
                    <a:pt x="43014" y="36245"/>
                  </a:lnTo>
                  <a:lnTo>
                    <a:pt x="47612" y="56667"/>
                  </a:lnTo>
                  <a:lnTo>
                    <a:pt x="58318" y="67157"/>
                  </a:lnTo>
                  <a:lnTo>
                    <a:pt x="70561" y="71018"/>
                  </a:lnTo>
                  <a:lnTo>
                    <a:pt x="79730" y="71564"/>
                  </a:lnTo>
                  <a:lnTo>
                    <a:pt x="242354" y="71564"/>
                  </a:lnTo>
                  <a:lnTo>
                    <a:pt x="246456" y="72936"/>
                  </a:lnTo>
                  <a:lnTo>
                    <a:pt x="246456" y="86995"/>
                  </a:lnTo>
                  <a:lnTo>
                    <a:pt x="245427" y="106654"/>
                  </a:lnTo>
                  <a:lnTo>
                    <a:pt x="242265" y="148094"/>
                  </a:lnTo>
                  <a:lnTo>
                    <a:pt x="236893" y="203390"/>
                  </a:lnTo>
                  <a:lnTo>
                    <a:pt x="229235" y="264591"/>
                  </a:lnTo>
                  <a:lnTo>
                    <a:pt x="35318" y="264591"/>
                  </a:lnTo>
                  <a:lnTo>
                    <a:pt x="25984" y="265163"/>
                  </a:lnTo>
                  <a:lnTo>
                    <a:pt x="14274" y="269125"/>
                  </a:lnTo>
                  <a:lnTo>
                    <a:pt x="4254" y="279882"/>
                  </a:lnTo>
                  <a:lnTo>
                    <a:pt x="0" y="300837"/>
                  </a:lnTo>
                  <a:lnTo>
                    <a:pt x="4305" y="321271"/>
                  </a:lnTo>
                  <a:lnTo>
                    <a:pt x="14427" y="331774"/>
                  </a:lnTo>
                  <a:lnTo>
                    <a:pt x="26174" y="335635"/>
                  </a:lnTo>
                  <a:lnTo>
                    <a:pt x="35318" y="336181"/>
                  </a:lnTo>
                  <a:lnTo>
                    <a:pt x="386473" y="336181"/>
                  </a:lnTo>
                  <a:lnTo>
                    <a:pt x="396189" y="335559"/>
                  </a:lnTo>
                  <a:lnTo>
                    <a:pt x="407873" y="331546"/>
                  </a:lnTo>
                  <a:lnTo>
                    <a:pt x="417690" y="320890"/>
                  </a:lnTo>
                  <a:lnTo>
                    <a:pt x="421805" y="300380"/>
                  </a:lnTo>
                  <a:close/>
                </a:path>
                <a:path w="773429" h="336550">
                  <a:moveTo>
                    <a:pt x="772871" y="167182"/>
                  </a:moveTo>
                  <a:lnTo>
                    <a:pt x="768235" y="145707"/>
                  </a:lnTo>
                  <a:lnTo>
                    <a:pt x="757174" y="134670"/>
                  </a:lnTo>
                  <a:lnTo>
                    <a:pt x="743991" y="130606"/>
                  </a:lnTo>
                  <a:lnTo>
                    <a:pt x="732993" y="130022"/>
                  </a:lnTo>
                  <a:lnTo>
                    <a:pt x="470166" y="130022"/>
                  </a:lnTo>
                  <a:lnTo>
                    <a:pt x="457250" y="130937"/>
                  </a:lnTo>
                  <a:lnTo>
                    <a:pt x="444284" y="135636"/>
                  </a:lnTo>
                  <a:lnTo>
                    <a:pt x="434289" y="147040"/>
                  </a:lnTo>
                  <a:lnTo>
                    <a:pt x="430288" y="168084"/>
                  </a:lnTo>
                  <a:lnTo>
                    <a:pt x="434924" y="189560"/>
                  </a:lnTo>
                  <a:lnTo>
                    <a:pt x="445985" y="200583"/>
                  </a:lnTo>
                  <a:lnTo>
                    <a:pt x="459155" y="204647"/>
                  </a:lnTo>
                  <a:lnTo>
                    <a:pt x="470166" y="205232"/>
                  </a:lnTo>
                  <a:lnTo>
                    <a:pt x="732993" y="205232"/>
                  </a:lnTo>
                  <a:lnTo>
                    <a:pt x="745337" y="204444"/>
                  </a:lnTo>
                  <a:lnTo>
                    <a:pt x="758367" y="199961"/>
                  </a:lnTo>
                  <a:lnTo>
                    <a:pt x="768680" y="188607"/>
                  </a:lnTo>
                  <a:lnTo>
                    <a:pt x="772871" y="16718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2555986" y="1605600"/>
            <a:ext cx="8064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50" dirty="0">
                <a:solidFill>
                  <a:srgbClr val="231F20"/>
                </a:solidFill>
                <a:latin typeface="Microsoft YaHei UI"/>
                <a:cs typeface="Microsoft YaHei UI"/>
              </a:rPr>
              <a:t>施設名</a:t>
            </a:r>
            <a:endParaRPr sz="2000" dirty="0">
              <a:latin typeface="Microsoft YaHei UI"/>
              <a:cs typeface="Microsoft YaHei UI"/>
            </a:endParaRPr>
          </a:p>
        </p:txBody>
      </p:sp>
      <p:graphicFrame>
        <p:nvGraphicFramePr>
          <p:cNvPr id="81" name="object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138532"/>
              </p:ext>
            </p:extLst>
          </p:nvPr>
        </p:nvGraphicFramePr>
        <p:xfrm>
          <a:off x="391617" y="2549868"/>
          <a:ext cx="2814955" cy="945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9905"/>
                <a:gridCol w="384175"/>
                <a:gridCol w="384175"/>
                <a:gridCol w="384175"/>
                <a:gridCol w="384175"/>
                <a:gridCol w="384175"/>
                <a:gridCol w="384175"/>
              </a:tblGrid>
              <a:tr h="284872">
                <a:tc gridSpan="7">
                  <a:txBody>
                    <a:bodyPr/>
                    <a:lstStyle/>
                    <a:p>
                      <a:pPr marL="6711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89" baseline="-4629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空き状</a:t>
                      </a:r>
                      <a:r>
                        <a:rPr sz="1800" spc="-142" baseline="-4629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況</a:t>
                      </a:r>
                      <a:r>
                        <a:rPr sz="800" spc="8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〈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定員</a:t>
                      </a:r>
                      <a:r>
                        <a:rPr sz="800" spc="-254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 </a:t>
                      </a:r>
                      <a:r>
                        <a:rPr sz="800" spc="8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1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日</a:t>
                      </a:r>
                      <a:r>
                        <a:rPr sz="800" spc="-2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10</a:t>
                      </a:r>
                      <a:r>
                        <a:rPr sz="800" spc="-2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 </a:t>
                      </a:r>
                      <a:r>
                        <a:rPr sz="800" spc="8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名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imSun"/>
                        </a:rPr>
                        <a:t>〉</a:t>
                      </a:r>
                      <a:endParaRPr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imSu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24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月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火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水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木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金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土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9525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292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児発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292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放デイ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82" name="object 82"/>
          <p:cNvGrpSpPr/>
          <p:nvPr/>
        </p:nvGrpSpPr>
        <p:grpSpPr>
          <a:xfrm>
            <a:off x="1366589" y="225923"/>
            <a:ext cx="4827270" cy="328930"/>
            <a:chOff x="1366589" y="225923"/>
            <a:chExt cx="4827270" cy="328930"/>
          </a:xfrm>
        </p:grpSpPr>
        <p:sp>
          <p:nvSpPr>
            <p:cNvPr id="83" name="object 83"/>
            <p:cNvSpPr/>
            <p:nvPr/>
          </p:nvSpPr>
          <p:spPr>
            <a:xfrm>
              <a:off x="1382079" y="225923"/>
              <a:ext cx="206375" cy="278130"/>
            </a:xfrm>
            <a:custGeom>
              <a:avLst/>
              <a:gdLst/>
              <a:ahLst/>
              <a:cxnLst/>
              <a:rect l="l" t="t" r="r" b="b"/>
              <a:pathLst>
                <a:path w="206375" h="278130">
                  <a:moveTo>
                    <a:pt x="16069" y="0"/>
                  </a:moveTo>
                  <a:lnTo>
                    <a:pt x="6088" y="2063"/>
                  </a:lnTo>
                  <a:lnTo>
                    <a:pt x="0" y="9315"/>
                  </a:lnTo>
                  <a:lnTo>
                    <a:pt x="2216" y="19254"/>
                  </a:lnTo>
                  <a:lnTo>
                    <a:pt x="33002" y="60650"/>
                  </a:lnTo>
                  <a:lnTo>
                    <a:pt x="63408" y="102316"/>
                  </a:lnTo>
                  <a:lnTo>
                    <a:pt x="93434" y="144252"/>
                  </a:lnTo>
                  <a:lnTo>
                    <a:pt x="123078" y="186457"/>
                  </a:lnTo>
                  <a:lnTo>
                    <a:pt x="152342" y="228933"/>
                  </a:lnTo>
                  <a:lnTo>
                    <a:pt x="181222" y="271679"/>
                  </a:lnTo>
                  <a:lnTo>
                    <a:pt x="190293" y="277661"/>
                  </a:lnTo>
                  <a:lnTo>
                    <a:pt x="200134" y="275705"/>
                  </a:lnTo>
                  <a:lnTo>
                    <a:pt x="206349" y="268328"/>
                  </a:lnTo>
                  <a:lnTo>
                    <a:pt x="204540" y="258052"/>
                  </a:lnTo>
                  <a:lnTo>
                    <a:pt x="175650" y="215307"/>
                  </a:lnTo>
                  <a:lnTo>
                    <a:pt x="146384" y="172833"/>
                  </a:lnTo>
                  <a:lnTo>
                    <a:pt x="116741" y="130630"/>
                  </a:lnTo>
                  <a:lnTo>
                    <a:pt x="86719" y="88695"/>
                  </a:lnTo>
                  <a:lnTo>
                    <a:pt x="56317" y="47028"/>
                  </a:lnTo>
                  <a:lnTo>
                    <a:pt x="25533" y="5627"/>
                  </a:lnTo>
                  <a:lnTo>
                    <a:pt x="160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366589" y="463828"/>
              <a:ext cx="158786" cy="90888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5971655" y="225924"/>
              <a:ext cx="206375" cy="278130"/>
            </a:xfrm>
            <a:custGeom>
              <a:avLst/>
              <a:gdLst/>
              <a:ahLst/>
              <a:cxnLst/>
              <a:rect l="l" t="t" r="r" b="b"/>
              <a:pathLst>
                <a:path w="206375" h="278130">
                  <a:moveTo>
                    <a:pt x="190281" y="0"/>
                  </a:moveTo>
                  <a:lnTo>
                    <a:pt x="150031" y="47025"/>
                  </a:lnTo>
                  <a:lnTo>
                    <a:pt x="119629" y="88691"/>
                  </a:lnTo>
                  <a:lnTo>
                    <a:pt x="89607" y="130627"/>
                  </a:lnTo>
                  <a:lnTo>
                    <a:pt x="59964" y="172832"/>
                  </a:lnTo>
                  <a:lnTo>
                    <a:pt x="30698" y="215307"/>
                  </a:lnTo>
                  <a:lnTo>
                    <a:pt x="1809" y="258054"/>
                  </a:lnTo>
                  <a:lnTo>
                    <a:pt x="0" y="268330"/>
                  </a:lnTo>
                  <a:lnTo>
                    <a:pt x="6214" y="275707"/>
                  </a:lnTo>
                  <a:lnTo>
                    <a:pt x="16055" y="277663"/>
                  </a:lnTo>
                  <a:lnTo>
                    <a:pt x="25126" y="271681"/>
                  </a:lnTo>
                  <a:lnTo>
                    <a:pt x="54011" y="228935"/>
                  </a:lnTo>
                  <a:lnTo>
                    <a:pt x="83275" y="186462"/>
                  </a:lnTo>
                  <a:lnTo>
                    <a:pt x="112919" y="144258"/>
                  </a:lnTo>
                  <a:lnTo>
                    <a:pt x="142943" y="102324"/>
                  </a:lnTo>
                  <a:lnTo>
                    <a:pt x="173347" y="60657"/>
                  </a:lnTo>
                  <a:lnTo>
                    <a:pt x="204132" y="19255"/>
                  </a:lnTo>
                  <a:lnTo>
                    <a:pt x="206354" y="9311"/>
                  </a:lnTo>
                  <a:lnTo>
                    <a:pt x="200265" y="2060"/>
                  </a:lnTo>
                  <a:lnTo>
                    <a:pt x="19028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034708" y="463828"/>
              <a:ext cx="158793" cy="90888"/>
            </a:xfrm>
            <a:prstGeom prst="rect">
              <a:avLst/>
            </a:prstGeom>
          </p:spPr>
        </p:pic>
      </p:grpSp>
      <p:sp>
        <p:nvSpPr>
          <p:cNvPr id="87" name="object 87"/>
          <p:cNvSpPr txBox="1"/>
          <p:nvPr/>
        </p:nvSpPr>
        <p:spPr>
          <a:xfrm>
            <a:off x="3302876" y="2556205"/>
            <a:ext cx="2728595" cy="239168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728980">
              <a:lnSpc>
                <a:spcPct val="100000"/>
              </a:lnSpc>
              <a:spcBef>
                <a:spcPts val="425"/>
              </a:spcBef>
            </a:pPr>
            <a:r>
              <a:rPr sz="1200" spc="6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サービス提供時間</a:t>
            </a:r>
            <a:endParaRPr sz="12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302876" y="2841108"/>
            <a:ext cx="2728595" cy="661035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24460" marR="73660">
              <a:lnSpc>
                <a:spcPct val="118100"/>
              </a:lnSpc>
              <a:spcBef>
                <a:spcPts val="375"/>
              </a:spcBef>
              <a:buChar char="■"/>
              <a:tabLst>
                <a:tab pos="294640" algn="l"/>
                <a:tab pos="1206500" algn="l"/>
              </a:tabLst>
            </a:pP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児童発達支援	■</a:t>
            </a:r>
            <a:r>
              <a:rPr sz="1000" spc="-50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放課後等デイサービス </a:t>
            </a:r>
            <a:r>
              <a:rPr sz="1000" spc="70" dirty="0">
                <a:solidFill>
                  <a:srgbClr val="231F20"/>
                </a:solidFill>
                <a:latin typeface="Yu Gothic Light"/>
                <a:cs typeface="Yu Gothic Light"/>
              </a:rPr>
              <a:t>10</a:t>
            </a:r>
            <a:r>
              <a:rPr sz="1000" spc="-3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時～</a:t>
            </a:r>
            <a:r>
              <a:rPr sz="1000" spc="-3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Yu Gothic Light"/>
                <a:cs typeface="Yu Gothic Light"/>
              </a:rPr>
              <a:t>12</a:t>
            </a:r>
            <a:r>
              <a:rPr sz="1000" spc="-3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時	平日</a:t>
            </a:r>
            <a:r>
              <a:rPr sz="1000" spc="40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Yu Gothic Light"/>
                <a:cs typeface="Yu Gothic Light"/>
              </a:rPr>
              <a:t>14</a:t>
            </a:r>
            <a:r>
              <a:rPr sz="1000" spc="-4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時～</a:t>
            </a:r>
            <a:r>
              <a:rPr sz="1000" spc="-4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Yu Gothic Light"/>
                <a:cs typeface="Yu Gothic Light"/>
              </a:rPr>
              <a:t>17</a:t>
            </a:r>
            <a:r>
              <a:rPr sz="1000" spc="-4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時</a:t>
            </a:r>
            <a:endParaRPr sz="1000" dirty="0">
              <a:latin typeface="Yu Gothic Light"/>
              <a:cs typeface="Yu Gothic Light"/>
            </a:endParaRPr>
          </a:p>
          <a:p>
            <a:pPr marL="1206500">
              <a:lnSpc>
                <a:spcPct val="100000"/>
              </a:lnSpc>
              <a:spcBef>
                <a:spcPts val="75"/>
              </a:spcBef>
            </a:pP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休日</a:t>
            </a:r>
            <a:r>
              <a:rPr sz="1000" spc="45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Yu Gothic Light"/>
                <a:cs typeface="Yu Gothic Light"/>
              </a:rPr>
              <a:t>10</a:t>
            </a:r>
            <a:r>
              <a:rPr sz="1000" spc="-40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時～</a:t>
            </a:r>
            <a:r>
              <a:rPr sz="1000" spc="-40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Yu Gothic Light"/>
                <a:cs typeface="Yu Gothic Light"/>
              </a:rPr>
              <a:t>16</a:t>
            </a:r>
            <a:r>
              <a:rPr sz="1000" spc="-90" dirty="0">
                <a:solidFill>
                  <a:srgbClr val="231F20"/>
                </a:solidFill>
                <a:latin typeface="Yu Gothic Light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Yu Gothic Light"/>
                <a:cs typeface="Yu Gothic Light"/>
              </a:rPr>
              <a:t>時</a:t>
            </a:r>
            <a:endParaRPr sz="1000" dirty="0">
              <a:latin typeface="Yu Gothic Light"/>
              <a:cs typeface="Yu Gothic Light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8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59979" y="10692003"/>
                </a:moveTo>
                <a:lnTo>
                  <a:pt x="0" y="10692003"/>
                </a:lnTo>
                <a:lnTo>
                  <a:pt x="0" y="0"/>
                </a:lnTo>
                <a:lnTo>
                  <a:pt x="7559979" y="0"/>
                </a:lnTo>
                <a:lnTo>
                  <a:pt x="7559979" y="10692003"/>
                </a:lnTo>
                <a:close/>
              </a:path>
            </a:pathLst>
          </a:custGeom>
          <a:ln w="126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正方形/長方形 89"/>
          <p:cNvSpPr/>
          <p:nvPr/>
        </p:nvSpPr>
        <p:spPr>
          <a:xfrm>
            <a:off x="608759" y="9067147"/>
            <a:ext cx="2897098" cy="12325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地図データなどを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ja-JP" altLang="en-US" dirty="0" smtClean="0">
                <a:solidFill>
                  <a:schemeClr val="tx1"/>
                </a:solidFill>
              </a:rPr>
              <a:t>貼ってご利用ください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162</Words>
  <Application>Microsoft Office PowerPoint</Application>
  <PresentationFormat>ユーザー設定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A-OTF 新ゴ Pro M</vt:lpstr>
      <vt:lpstr>Microsoft YaHei UI</vt:lpstr>
      <vt:lpstr>ＭＳ Ｐゴシック</vt:lpstr>
      <vt:lpstr>MS UI Gothic</vt:lpstr>
      <vt:lpstr>SimSun</vt:lpstr>
      <vt:lpstr>メイリオ</vt:lpstr>
      <vt:lpstr>源真ゴシック Bold</vt:lpstr>
      <vt:lpstr>Yu Gothic</vt:lpstr>
      <vt:lpstr>Yu Gothic Light</vt:lpstr>
      <vt:lpstr>Calibri</vt:lpstr>
      <vt:lpstr>Times New Roman</vt:lpstr>
      <vt:lpstr>Office Theme</vt:lpstr>
      <vt:lpstr>相談員さん、 保護者の方へ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ウィズ・ユーFAXチラシ〈多機能〉</dc:title>
  <cp:lastModifiedBy>Windows ユーザー</cp:lastModifiedBy>
  <cp:revision>4</cp:revision>
  <dcterms:created xsi:type="dcterms:W3CDTF">2023-09-05T02:04:15Z</dcterms:created>
  <dcterms:modified xsi:type="dcterms:W3CDTF">2023-09-12T05:24:14Z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2023-07-20T00:00:00Z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2023-09-05T00:00:00Z</vt:filetime>
  </property>
</Properties>
</file>